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61" r:id="rId6"/>
    <p:sldId id="259" r:id="rId7"/>
    <p:sldId id="273" r:id="rId8"/>
    <p:sldId id="274" r:id="rId9"/>
    <p:sldId id="275" r:id="rId10"/>
    <p:sldId id="276" r:id="rId11"/>
    <p:sldId id="277" r:id="rId12"/>
    <p:sldId id="278" r:id="rId13"/>
    <p:sldId id="282" r:id="rId14"/>
    <p:sldId id="284" r:id="rId15"/>
    <p:sldId id="285" r:id="rId16"/>
    <p:sldId id="286" r:id="rId17"/>
    <p:sldId id="287" r:id="rId18"/>
    <p:sldId id="288" r:id="rId19"/>
    <p:sldId id="265" r:id="rId20"/>
    <p:sldId id="266" r:id="rId21"/>
    <p:sldId id="267" r:id="rId22"/>
    <p:sldId id="268" r:id="rId23"/>
    <p:sldId id="269" r:id="rId24"/>
    <p:sldId id="272" r:id="rId25"/>
    <p:sldId id="270" r:id="rId26"/>
    <p:sldId id="271" r:id="rId27"/>
    <p:sldId id="279" r:id="rId28"/>
    <p:sldId id="283" r:id="rId29"/>
    <p:sldId id="289" r:id="rId30"/>
    <p:sldId id="280" r:id="rId31"/>
    <p:sldId id="281" r:id="rId32"/>
    <p:sldId id="262" r:id="rId33"/>
  </p:sldIdLst>
  <p:sldSz cx="9144000" cy="6858000" type="screen4x3"/>
  <p:notesSz cx="6858000" cy="9144000"/>
  <p:defaultTex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CFF"/>
    <a:srgbClr val="CCECFF"/>
    <a:srgbClr val="CCCCFF"/>
    <a:srgbClr val="A1D0D5"/>
    <a:srgbClr val="C0C0C0"/>
    <a:srgbClr val="B2B2B2"/>
    <a:srgbClr val="96969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4" d="100"/>
          <a:sy n="94" d="100"/>
        </p:scale>
        <p:origin x="106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5209B98-3317-F237-A0D8-E1A4FE864850}"/>
              </a:ext>
            </a:extLst>
          </p:cNvPr>
          <p:cNvSpPr>
            <a:spLocks noChangeArrowheads="1"/>
          </p:cNvSpPr>
          <p:nvPr userDrawn="1"/>
        </p:nvSpPr>
        <p:spPr bwMode="auto">
          <a:xfrm>
            <a:off x="250825" y="3573463"/>
            <a:ext cx="8642350" cy="71437"/>
          </a:xfrm>
          <a:prstGeom prst="rect">
            <a:avLst/>
          </a:prstGeom>
          <a:solidFill>
            <a:srgbClr val="5F5F5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5" name="Rectangle 3">
            <a:extLst>
              <a:ext uri="{FF2B5EF4-FFF2-40B4-BE49-F238E27FC236}">
                <a16:creationId xmlns:a16="http://schemas.microsoft.com/office/drawing/2014/main" id="{3BCE7001-1226-1EAF-3478-5CD2BCAEF164}"/>
              </a:ext>
            </a:extLst>
          </p:cNvPr>
          <p:cNvSpPr>
            <a:spLocks noChangeArrowheads="1"/>
          </p:cNvSpPr>
          <p:nvPr userDrawn="1"/>
        </p:nvSpPr>
        <p:spPr bwMode="auto">
          <a:xfrm>
            <a:off x="468313" y="3429000"/>
            <a:ext cx="1366837" cy="144463"/>
          </a:xfrm>
          <a:prstGeom prst="rect">
            <a:avLst/>
          </a:prstGeom>
          <a:solidFill>
            <a:srgbClr val="B2B2B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6" name="Rectangle 4">
            <a:extLst>
              <a:ext uri="{FF2B5EF4-FFF2-40B4-BE49-F238E27FC236}">
                <a16:creationId xmlns:a16="http://schemas.microsoft.com/office/drawing/2014/main" id="{B4CC211E-B214-7842-3A84-ACF2CB1F4DD7}"/>
              </a:ext>
            </a:extLst>
          </p:cNvPr>
          <p:cNvSpPr>
            <a:spLocks noChangeArrowheads="1"/>
          </p:cNvSpPr>
          <p:nvPr userDrawn="1"/>
        </p:nvSpPr>
        <p:spPr bwMode="auto">
          <a:xfrm>
            <a:off x="8280400" y="6453188"/>
            <a:ext cx="863600" cy="71437"/>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7" name="Rectangle 5">
            <a:extLst>
              <a:ext uri="{FF2B5EF4-FFF2-40B4-BE49-F238E27FC236}">
                <a16:creationId xmlns:a16="http://schemas.microsoft.com/office/drawing/2014/main" id="{0F370D49-35D3-9710-04AC-035A8D3E5FF1}"/>
              </a:ext>
            </a:extLst>
          </p:cNvPr>
          <p:cNvSpPr>
            <a:spLocks noGrp="1" noChangeArrowheads="1"/>
          </p:cNvSpPr>
          <p:nvPr>
            <p:ph type="ctrTitle"/>
          </p:nvPr>
        </p:nvSpPr>
        <p:spPr>
          <a:xfrm>
            <a:off x="685800" y="2130425"/>
            <a:ext cx="7772400" cy="1470025"/>
          </a:xfrm>
        </p:spPr>
        <p:txBody>
          <a:bodyPr/>
          <a:lstStyle>
            <a:lvl1pPr>
              <a:defRPr/>
            </a:lvl1pPr>
          </a:lstStyle>
          <a:p>
            <a:pPr lvl="0"/>
            <a:r>
              <a:rPr lang="ja-JP" altLang="en-US" noProof="0"/>
              <a:t>マスタ タイトルの書式設定</a:t>
            </a:r>
          </a:p>
        </p:txBody>
      </p:sp>
      <p:sp>
        <p:nvSpPr>
          <p:cNvPr id="3078" name="Rectangle 6">
            <a:extLst>
              <a:ext uri="{FF2B5EF4-FFF2-40B4-BE49-F238E27FC236}">
                <a16:creationId xmlns:a16="http://schemas.microsoft.com/office/drawing/2014/main" id="{EF909319-6721-FE4E-13E5-FC5070CB56D6}"/>
              </a:ext>
            </a:extLst>
          </p:cNvPr>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ja-JP" altLang="en-US" noProof="0"/>
              <a:t>マスタ サブタイトルの書式設定</a:t>
            </a:r>
          </a:p>
        </p:txBody>
      </p:sp>
      <p:sp>
        <p:nvSpPr>
          <p:cNvPr id="3079" name="Rectangle 7">
            <a:extLst>
              <a:ext uri="{FF2B5EF4-FFF2-40B4-BE49-F238E27FC236}">
                <a16:creationId xmlns:a16="http://schemas.microsoft.com/office/drawing/2014/main" id="{78024F4C-C25F-5259-2C00-3C1C09DAA336}"/>
              </a:ext>
            </a:extLst>
          </p:cNvPr>
          <p:cNvSpPr>
            <a:spLocks noGrp="1" noChangeArrowheads="1"/>
          </p:cNvSpPr>
          <p:nvPr>
            <p:ph type="dt" sz="half" idx="2"/>
          </p:nvPr>
        </p:nvSpPr>
        <p:spPr/>
        <p:txBody>
          <a:bodyPr/>
          <a:lstStyle>
            <a:lvl1pPr>
              <a:defRPr/>
            </a:lvl1pPr>
          </a:lstStyle>
          <a:p>
            <a:endParaRPr lang="en-US" altLang="ja-JP"/>
          </a:p>
        </p:txBody>
      </p:sp>
      <p:sp>
        <p:nvSpPr>
          <p:cNvPr id="3080" name="Rectangle 8">
            <a:extLst>
              <a:ext uri="{FF2B5EF4-FFF2-40B4-BE49-F238E27FC236}">
                <a16:creationId xmlns:a16="http://schemas.microsoft.com/office/drawing/2014/main" id="{77C359E6-3B23-9810-C872-BCFDC5FB019B}"/>
              </a:ext>
            </a:extLst>
          </p:cNvPr>
          <p:cNvSpPr>
            <a:spLocks noGrp="1" noChangeArrowheads="1"/>
          </p:cNvSpPr>
          <p:nvPr>
            <p:ph type="ftr" sz="quarter" idx="3"/>
          </p:nvPr>
        </p:nvSpPr>
        <p:spPr/>
        <p:txBody>
          <a:bodyPr/>
          <a:lstStyle>
            <a:lvl1pPr>
              <a:defRPr/>
            </a:lvl1pPr>
          </a:lstStyle>
          <a:p>
            <a:endParaRPr lang="en-US" altLang="ja-JP"/>
          </a:p>
        </p:txBody>
      </p:sp>
      <p:sp>
        <p:nvSpPr>
          <p:cNvPr id="3081" name="Rectangle 9">
            <a:extLst>
              <a:ext uri="{FF2B5EF4-FFF2-40B4-BE49-F238E27FC236}">
                <a16:creationId xmlns:a16="http://schemas.microsoft.com/office/drawing/2014/main" id="{2962E851-374F-8A5A-2988-25CDE80AA560}"/>
              </a:ext>
            </a:extLst>
          </p:cNvPr>
          <p:cNvSpPr>
            <a:spLocks noGrp="1" noChangeArrowheads="1"/>
          </p:cNvSpPr>
          <p:nvPr>
            <p:ph type="sldNum" sz="quarter" idx="4"/>
          </p:nvPr>
        </p:nvSpPr>
        <p:spPr/>
        <p:txBody>
          <a:bodyPr/>
          <a:lstStyle>
            <a:lvl1pPr>
              <a:defRPr/>
            </a:lvl1pPr>
          </a:lstStyle>
          <a:p>
            <a:fld id="{47235903-3E17-4B15-AD66-B2E65DEFED9F}" type="slidenum">
              <a:rPr lang="en-US" altLang="ja-JP"/>
              <a:pPr/>
              <a:t>‹#›</a:t>
            </a:fld>
            <a:endParaRPr lang="en-US" altLang="ja-JP"/>
          </a:p>
        </p:txBody>
      </p:sp>
      <p:sp>
        <p:nvSpPr>
          <p:cNvPr id="3082" name="Rectangle 10">
            <a:extLst>
              <a:ext uri="{FF2B5EF4-FFF2-40B4-BE49-F238E27FC236}">
                <a16:creationId xmlns:a16="http://schemas.microsoft.com/office/drawing/2014/main" id="{F5225720-2798-FE0C-CF6B-A3BFC8DCBDB8}"/>
              </a:ext>
            </a:extLst>
          </p:cNvPr>
          <p:cNvSpPr>
            <a:spLocks noChangeArrowheads="1"/>
          </p:cNvSpPr>
          <p:nvPr userDrawn="1"/>
        </p:nvSpPr>
        <p:spPr bwMode="auto">
          <a:xfrm>
            <a:off x="8893175" y="115888"/>
            <a:ext cx="142875" cy="14446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3" name="Rectangle 11">
            <a:extLst>
              <a:ext uri="{FF2B5EF4-FFF2-40B4-BE49-F238E27FC236}">
                <a16:creationId xmlns:a16="http://schemas.microsoft.com/office/drawing/2014/main" id="{58536A61-AA2D-50E9-1542-A3AE0DEB3AA1}"/>
              </a:ext>
            </a:extLst>
          </p:cNvPr>
          <p:cNvSpPr>
            <a:spLocks noChangeArrowheads="1"/>
          </p:cNvSpPr>
          <p:nvPr userDrawn="1"/>
        </p:nvSpPr>
        <p:spPr bwMode="auto">
          <a:xfrm>
            <a:off x="8726488" y="115888"/>
            <a:ext cx="142875" cy="14446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4" name="Rectangle 12">
            <a:extLst>
              <a:ext uri="{FF2B5EF4-FFF2-40B4-BE49-F238E27FC236}">
                <a16:creationId xmlns:a16="http://schemas.microsoft.com/office/drawing/2014/main" id="{1A2EC691-9BB7-803E-5886-19A9E4964619}"/>
              </a:ext>
            </a:extLst>
          </p:cNvPr>
          <p:cNvSpPr>
            <a:spLocks noChangeArrowheads="1"/>
          </p:cNvSpPr>
          <p:nvPr userDrawn="1"/>
        </p:nvSpPr>
        <p:spPr bwMode="auto">
          <a:xfrm>
            <a:off x="8893175" y="280988"/>
            <a:ext cx="142875" cy="14446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085" name="Group 13">
            <a:extLst>
              <a:ext uri="{FF2B5EF4-FFF2-40B4-BE49-F238E27FC236}">
                <a16:creationId xmlns:a16="http://schemas.microsoft.com/office/drawing/2014/main" id="{E2637F2D-7E03-86BD-504B-DC8C4CEBDA67}"/>
              </a:ext>
            </a:extLst>
          </p:cNvPr>
          <p:cNvGrpSpPr>
            <a:grpSpLocks/>
          </p:cNvGrpSpPr>
          <p:nvPr userDrawn="1"/>
        </p:nvGrpSpPr>
        <p:grpSpPr bwMode="auto">
          <a:xfrm rot="-10800000">
            <a:off x="85725" y="6465888"/>
            <a:ext cx="309563" cy="309562"/>
            <a:chOff x="113" y="4020"/>
            <a:chExt cx="195" cy="195"/>
          </a:xfrm>
        </p:grpSpPr>
        <p:sp>
          <p:nvSpPr>
            <p:cNvPr id="3086" name="Rectangle 14">
              <a:extLst>
                <a:ext uri="{FF2B5EF4-FFF2-40B4-BE49-F238E27FC236}">
                  <a16:creationId xmlns:a16="http://schemas.microsoft.com/office/drawing/2014/main" id="{EBC0266C-C307-05AD-2D7F-FE5C9CA0B202}"/>
                </a:ext>
              </a:extLst>
            </p:cNvPr>
            <p:cNvSpPr>
              <a:spLocks noChangeArrowheads="1"/>
            </p:cNvSpPr>
            <p:nvPr userDrawn="1"/>
          </p:nvSpPr>
          <p:spPr bwMode="auto">
            <a:xfrm>
              <a:off x="218" y="4020"/>
              <a:ext cx="90" cy="91"/>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7" name="Rectangle 15">
              <a:extLst>
                <a:ext uri="{FF2B5EF4-FFF2-40B4-BE49-F238E27FC236}">
                  <a16:creationId xmlns:a16="http://schemas.microsoft.com/office/drawing/2014/main" id="{902F8357-E121-4A66-BED1-5227C48FA9D1}"/>
                </a:ext>
              </a:extLst>
            </p:cNvPr>
            <p:cNvSpPr>
              <a:spLocks noChangeArrowheads="1"/>
            </p:cNvSpPr>
            <p:nvPr userDrawn="1"/>
          </p:nvSpPr>
          <p:spPr bwMode="auto">
            <a:xfrm>
              <a:off x="113" y="4020"/>
              <a:ext cx="90" cy="91"/>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8" name="Rectangle 16">
              <a:extLst>
                <a:ext uri="{FF2B5EF4-FFF2-40B4-BE49-F238E27FC236}">
                  <a16:creationId xmlns:a16="http://schemas.microsoft.com/office/drawing/2014/main" id="{6CC170B1-DAD0-178F-DEA6-5DBD812C071C}"/>
                </a:ext>
              </a:extLst>
            </p:cNvPr>
            <p:cNvSpPr>
              <a:spLocks noChangeArrowheads="1"/>
            </p:cNvSpPr>
            <p:nvPr userDrawn="1"/>
          </p:nvSpPr>
          <p:spPr bwMode="auto">
            <a:xfrm>
              <a:off x="218" y="4124"/>
              <a:ext cx="90" cy="91"/>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0455-DD14-7486-A5EA-9700379D04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CC370-F5E3-712D-444F-8C2ED06AD2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EE5FD-78DF-6DD2-B281-25C18F8ECC69}"/>
              </a:ext>
            </a:extLst>
          </p:cNvPr>
          <p:cNvSpPr>
            <a:spLocks noGrp="1"/>
          </p:cNvSpPr>
          <p:nvPr>
            <p:ph type="dt" sz="half" idx="10"/>
          </p:nvPr>
        </p:nvSpPr>
        <p:spPr/>
        <p:txBody>
          <a:bodyPr/>
          <a:lstStyle>
            <a:lvl1pPr>
              <a:defRPr/>
            </a:lvl1pPr>
          </a:lstStyle>
          <a:p>
            <a:endParaRPr lang="en-US" altLang="ja-JP"/>
          </a:p>
        </p:txBody>
      </p:sp>
      <p:sp>
        <p:nvSpPr>
          <p:cNvPr id="5" name="Footer Placeholder 4">
            <a:extLst>
              <a:ext uri="{FF2B5EF4-FFF2-40B4-BE49-F238E27FC236}">
                <a16:creationId xmlns:a16="http://schemas.microsoft.com/office/drawing/2014/main" id="{755A85E0-5375-7EFF-8704-9C5E9B98F444}"/>
              </a:ext>
            </a:extLst>
          </p:cNvPr>
          <p:cNvSpPr>
            <a:spLocks noGrp="1"/>
          </p:cNvSpPr>
          <p:nvPr>
            <p:ph type="ftr" sz="quarter" idx="11"/>
          </p:nvPr>
        </p:nvSpPr>
        <p:spPr/>
        <p:txBody>
          <a:bodyPr/>
          <a:lstStyle>
            <a:lvl1pPr>
              <a:defRPr/>
            </a:lvl1pPr>
          </a:lstStyle>
          <a:p>
            <a:endParaRPr lang="en-US" altLang="ja-JP"/>
          </a:p>
        </p:txBody>
      </p:sp>
      <p:sp>
        <p:nvSpPr>
          <p:cNvPr id="6" name="Slide Number Placeholder 5">
            <a:extLst>
              <a:ext uri="{FF2B5EF4-FFF2-40B4-BE49-F238E27FC236}">
                <a16:creationId xmlns:a16="http://schemas.microsoft.com/office/drawing/2014/main" id="{267ADDE9-5417-94DC-FB14-9BDBF7CCF215}"/>
              </a:ext>
            </a:extLst>
          </p:cNvPr>
          <p:cNvSpPr>
            <a:spLocks noGrp="1"/>
          </p:cNvSpPr>
          <p:nvPr>
            <p:ph type="sldNum" sz="quarter" idx="12"/>
          </p:nvPr>
        </p:nvSpPr>
        <p:spPr/>
        <p:txBody>
          <a:bodyPr/>
          <a:lstStyle>
            <a:lvl1pPr>
              <a:defRPr/>
            </a:lvl1pPr>
          </a:lstStyle>
          <a:p>
            <a:fld id="{C85D9B78-C867-4AB6-B00D-40DD494923F7}" type="slidenum">
              <a:rPr lang="en-US" altLang="ja-JP"/>
              <a:pPr/>
              <a:t>‹#›</a:t>
            </a:fld>
            <a:endParaRPr lang="en-US" altLang="ja-JP"/>
          </a:p>
        </p:txBody>
      </p:sp>
    </p:spTree>
    <p:extLst>
      <p:ext uri="{BB962C8B-B14F-4D97-AF65-F5344CB8AC3E}">
        <p14:creationId xmlns:p14="http://schemas.microsoft.com/office/powerpoint/2010/main" val="1786960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3A4CB7-083C-14D4-6C67-82A7F6E1A52E}"/>
              </a:ext>
            </a:extLst>
          </p:cNvPr>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497752-83B6-BE4E-6B4C-9BBF84324253}"/>
              </a:ext>
            </a:extLst>
          </p:cNvPr>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B17C2-E951-5939-DDEE-E76D04744E7E}"/>
              </a:ext>
            </a:extLst>
          </p:cNvPr>
          <p:cNvSpPr>
            <a:spLocks noGrp="1"/>
          </p:cNvSpPr>
          <p:nvPr>
            <p:ph type="dt" sz="half" idx="10"/>
          </p:nvPr>
        </p:nvSpPr>
        <p:spPr/>
        <p:txBody>
          <a:bodyPr/>
          <a:lstStyle>
            <a:lvl1pPr>
              <a:defRPr/>
            </a:lvl1pPr>
          </a:lstStyle>
          <a:p>
            <a:endParaRPr lang="en-US" altLang="ja-JP"/>
          </a:p>
        </p:txBody>
      </p:sp>
      <p:sp>
        <p:nvSpPr>
          <p:cNvPr id="5" name="Footer Placeholder 4">
            <a:extLst>
              <a:ext uri="{FF2B5EF4-FFF2-40B4-BE49-F238E27FC236}">
                <a16:creationId xmlns:a16="http://schemas.microsoft.com/office/drawing/2014/main" id="{C788C05C-4A52-29F5-BBA1-2310FE949803}"/>
              </a:ext>
            </a:extLst>
          </p:cNvPr>
          <p:cNvSpPr>
            <a:spLocks noGrp="1"/>
          </p:cNvSpPr>
          <p:nvPr>
            <p:ph type="ftr" sz="quarter" idx="11"/>
          </p:nvPr>
        </p:nvSpPr>
        <p:spPr/>
        <p:txBody>
          <a:bodyPr/>
          <a:lstStyle>
            <a:lvl1pPr>
              <a:defRPr/>
            </a:lvl1pPr>
          </a:lstStyle>
          <a:p>
            <a:endParaRPr lang="en-US" altLang="ja-JP"/>
          </a:p>
        </p:txBody>
      </p:sp>
      <p:sp>
        <p:nvSpPr>
          <p:cNvPr id="6" name="Slide Number Placeholder 5">
            <a:extLst>
              <a:ext uri="{FF2B5EF4-FFF2-40B4-BE49-F238E27FC236}">
                <a16:creationId xmlns:a16="http://schemas.microsoft.com/office/drawing/2014/main" id="{4211E843-9ED0-F33A-4596-203DE08FCD90}"/>
              </a:ext>
            </a:extLst>
          </p:cNvPr>
          <p:cNvSpPr>
            <a:spLocks noGrp="1"/>
          </p:cNvSpPr>
          <p:nvPr>
            <p:ph type="sldNum" sz="quarter" idx="12"/>
          </p:nvPr>
        </p:nvSpPr>
        <p:spPr/>
        <p:txBody>
          <a:bodyPr/>
          <a:lstStyle>
            <a:lvl1pPr>
              <a:defRPr/>
            </a:lvl1pPr>
          </a:lstStyle>
          <a:p>
            <a:fld id="{62F86F84-A414-4B39-8C98-331A9B6F1961}" type="slidenum">
              <a:rPr lang="en-US" altLang="ja-JP"/>
              <a:pPr/>
              <a:t>‹#›</a:t>
            </a:fld>
            <a:endParaRPr lang="en-US" altLang="ja-JP"/>
          </a:p>
        </p:txBody>
      </p:sp>
    </p:spTree>
    <p:extLst>
      <p:ext uri="{BB962C8B-B14F-4D97-AF65-F5344CB8AC3E}">
        <p14:creationId xmlns:p14="http://schemas.microsoft.com/office/powerpoint/2010/main" val="3972480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87A1-7C8A-09CF-ED35-0CAD0311B2F7}"/>
              </a:ext>
            </a:extLst>
          </p:cNvPr>
          <p:cNvSpPr>
            <a:spLocks noGrp="1"/>
          </p:cNvSpPr>
          <p:nvPr>
            <p:ph type="title"/>
          </p:nvPr>
        </p:nvSpPr>
        <p:spPr/>
        <p:txBody>
          <a:bodyPr/>
          <a:lstStyle>
            <a:lvl1pPr algn="l">
              <a:defRPr/>
            </a:lvl1pPr>
          </a:lstStyle>
          <a:p>
            <a:r>
              <a:rPr lang="en-US" dirty="0"/>
              <a:t>Click to edit Master title style</a:t>
            </a:r>
          </a:p>
        </p:txBody>
      </p:sp>
      <p:sp>
        <p:nvSpPr>
          <p:cNvPr id="3" name="Content Placeholder 2">
            <a:extLst>
              <a:ext uri="{FF2B5EF4-FFF2-40B4-BE49-F238E27FC236}">
                <a16:creationId xmlns:a16="http://schemas.microsoft.com/office/drawing/2014/main" id="{2DEA5995-9932-9BFC-342F-B9520EB42C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F3766-8C6B-A6D8-8E33-0AE83842A788}"/>
              </a:ext>
            </a:extLst>
          </p:cNvPr>
          <p:cNvSpPr>
            <a:spLocks noGrp="1"/>
          </p:cNvSpPr>
          <p:nvPr>
            <p:ph type="dt" sz="half" idx="10"/>
          </p:nvPr>
        </p:nvSpPr>
        <p:spPr/>
        <p:txBody>
          <a:bodyPr/>
          <a:lstStyle>
            <a:lvl1pPr>
              <a:defRPr/>
            </a:lvl1pPr>
          </a:lstStyle>
          <a:p>
            <a:endParaRPr lang="en-US" altLang="ja-JP"/>
          </a:p>
        </p:txBody>
      </p:sp>
      <p:sp>
        <p:nvSpPr>
          <p:cNvPr id="5" name="Footer Placeholder 4">
            <a:extLst>
              <a:ext uri="{FF2B5EF4-FFF2-40B4-BE49-F238E27FC236}">
                <a16:creationId xmlns:a16="http://schemas.microsoft.com/office/drawing/2014/main" id="{C8BA1F02-C990-F116-C0CD-E94AE4E02DD9}"/>
              </a:ext>
            </a:extLst>
          </p:cNvPr>
          <p:cNvSpPr>
            <a:spLocks noGrp="1"/>
          </p:cNvSpPr>
          <p:nvPr>
            <p:ph type="ftr" sz="quarter" idx="11"/>
          </p:nvPr>
        </p:nvSpPr>
        <p:spPr/>
        <p:txBody>
          <a:bodyPr/>
          <a:lstStyle>
            <a:lvl1pPr>
              <a:defRPr/>
            </a:lvl1pPr>
          </a:lstStyle>
          <a:p>
            <a:endParaRPr lang="en-US" altLang="ja-JP"/>
          </a:p>
        </p:txBody>
      </p:sp>
      <p:sp>
        <p:nvSpPr>
          <p:cNvPr id="6" name="Slide Number Placeholder 5">
            <a:extLst>
              <a:ext uri="{FF2B5EF4-FFF2-40B4-BE49-F238E27FC236}">
                <a16:creationId xmlns:a16="http://schemas.microsoft.com/office/drawing/2014/main" id="{998CDD7F-3541-7B20-20FA-23628D03A5A3}"/>
              </a:ext>
            </a:extLst>
          </p:cNvPr>
          <p:cNvSpPr>
            <a:spLocks noGrp="1"/>
          </p:cNvSpPr>
          <p:nvPr>
            <p:ph type="sldNum" sz="quarter" idx="12"/>
          </p:nvPr>
        </p:nvSpPr>
        <p:spPr/>
        <p:txBody>
          <a:bodyPr/>
          <a:lstStyle>
            <a:lvl1pPr>
              <a:defRPr/>
            </a:lvl1pPr>
          </a:lstStyle>
          <a:p>
            <a:fld id="{7B727D5C-B689-4A36-8663-DC7C926B44EF}" type="slidenum">
              <a:rPr lang="en-US" altLang="ja-JP"/>
              <a:pPr/>
              <a:t>‹#›</a:t>
            </a:fld>
            <a:endParaRPr lang="en-US" altLang="ja-JP"/>
          </a:p>
        </p:txBody>
      </p:sp>
    </p:spTree>
    <p:extLst>
      <p:ext uri="{BB962C8B-B14F-4D97-AF65-F5344CB8AC3E}">
        <p14:creationId xmlns:p14="http://schemas.microsoft.com/office/powerpoint/2010/main" val="960235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3414-19AA-5DA5-31DB-C9C98DB794DC}"/>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6EED42-C7C2-52E5-352C-C704E03766F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5A6FCE8E-B066-48D9-8B35-DD558B7CFCDC}"/>
              </a:ext>
            </a:extLst>
          </p:cNvPr>
          <p:cNvSpPr>
            <a:spLocks noGrp="1"/>
          </p:cNvSpPr>
          <p:nvPr>
            <p:ph type="dt" sz="half" idx="10"/>
          </p:nvPr>
        </p:nvSpPr>
        <p:spPr/>
        <p:txBody>
          <a:bodyPr/>
          <a:lstStyle>
            <a:lvl1pPr>
              <a:defRPr/>
            </a:lvl1pPr>
          </a:lstStyle>
          <a:p>
            <a:endParaRPr lang="en-US" altLang="ja-JP"/>
          </a:p>
        </p:txBody>
      </p:sp>
      <p:sp>
        <p:nvSpPr>
          <p:cNvPr id="5" name="Footer Placeholder 4">
            <a:extLst>
              <a:ext uri="{FF2B5EF4-FFF2-40B4-BE49-F238E27FC236}">
                <a16:creationId xmlns:a16="http://schemas.microsoft.com/office/drawing/2014/main" id="{B3BB3C77-0C0C-CB46-7F11-FA7E57CA868E}"/>
              </a:ext>
            </a:extLst>
          </p:cNvPr>
          <p:cNvSpPr>
            <a:spLocks noGrp="1"/>
          </p:cNvSpPr>
          <p:nvPr>
            <p:ph type="ftr" sz="quarter" idx="11"/>
          </p:nvPr>
        </p:nvSpPr>
        <p:spPr/>
        <p:txBody>
          <a:bodyPr/>
          <a:lstStyle>
            <a:lvl1pPr>
              <a:defRPr/>
            </a:lvl1pPr>
          </a:lstStyle>
          <a:p>
            <a:endParaRPr lang="en-US" altLang="ja-JP"/>
          </a:p>
        </p:txBody>
      </p:sp>
      <p:sp>
        <p:nvSpPr>
          <p:cNvPr id="6" name="Slide Number Placeholder 5">
            <a:extLst>
              <a:ext uri="{FF2B5EF4-FFF2-40B4-BE49-F238E27FC236}">
                <a16:creationId xmlns:a16="http://schemas.microsoft.com/office/drawing/2014/main" id="{C6DA5B2D-753E-AE6F-01D2-DBC9E09D73EF}"/>
              </a:ext>
            </a:extLst>
          </p:cNvPr>
          <p:cNvSpPr>
            <a:spLocks noGrp="1"/>
          </p:cNvSpPr>
          <p:nvPr>
            <p:ph type="sldNum" sz="quarter" idx="12"/>
          </p:nvPr>
        </p:nvSpPr>
        <p:spPr/>
        <p:txBody>
          <a:bodyPr/>
          <a:lstStyle>
            <a:lvl1pPr>
              <a:defRPr/>
            </a:lvl1pPr>
          </a:lstStyle>
          <a:p>
            <a:fld id="{D995C887-1835-471E-AD77-8DE169719362}" type="slidenum">
              <a:rPr lang="en-US" altLang="ja-JP"/>
              <a:pPr/>
              <a:t>‹#›</a:t>
            </a:fld>
            <a:endParaRPr lang="en-US" altLang="ja-JP"/>
          </a:p>
        </p:txBody>
      </p:sp>
    </p:spTree>
    <p:extLst>
      <p:ext uri="{BB962C8B-B14F-4D97-AF65-F5344CB8AC3E}">
        <p14:creationId xmlns:p14="http://schemas.microsoft.com/office/powerpoint/2010/main" val="3464636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0C37-95D1-897E-D06B-9D1B36DD6E52}"/>
              </a:ext>
            </a:extLst>
          </p:cNvPr>
          <p:cNvSpPr>
            <a:spLocks noGrp="1"/>
          </p:cNvSpPr>
          <p:nvPr>
            <p:ph type="title"/>
          </p:nvPr>
        </p:nvSpPr>
        <p:spPr/>
        <p:txBody>
          <a:bodyPr/>
          <a:lstStyle>
            <a:lvl1pPr algn="l">
              <a:defRPr/>
            </a:lvl1pPr>
          </a:lstStyle>
          <a:p>
            <a:r>
              <a:rPr lang="en-US" dirty="0"/>
              <a:t>Click to edit Master title style</a:t>
            </a:r>
          </a:p>
        </p:txBody>
      </p:sp>
      <p:sp>
        <p:nvSpPr>
          <p:cNvPr id="3" name="Content Placeholder 2">
            <a:extLst>
              <a:ext uri="{FF2B5EF4-FFF2-40B4-BE49-F238E27FC236}">
                <a16:creationId xmlns:a16="http://schemas.microsoft.com/office/drawing/2014/main" id="{6DB479DF-B013-2824-B7DE-CF171061E26D}"/>
              </a:ext>
            </a:extLst>
          </p:cNvPr>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FB7EE-592E-A045-FAA3-312BB6018E23}"/>
              </a:ext>
            </a:extLst>
          </p:cNvPr>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674C5B-0942-D2D2-0B27-6DEA8DB2DD33}"/>
              </a:ext>
            </a:extLst>
          </p:cNvPr>
          <p:cNvSpPr>
            <a:spLocks noGrp="1"/>
          </p:cNvSpPr>
          <p:nvPr>
            <p:ph type="dt" sz="half" idx="10"/>
          </p:nvPr>
        </p:nvSpPr>
        <p:spPr/>
        <p:txBody>
          <a:bodyPr/>
          <a:lstStyle>
            <a:lvl1pPr>
              <a:defRPr/>
            </a:lvl1pPr>
          </a:lstStyle>
          <a:p>
            <a:endParaRPr lang="en-US" altLang="ja-JP"/>
          </a:p>
        </p:txBody>
      </p:sp>
      <p:sp>
        <p:nvSpPr>
          <p:cNvPr id="6" name="Footer Placeholder 5">
            <a:extLst>
              <a:ext uri="{FF2B5EF4-FFF2-40B4-BE49-F238E27FC236}">
                <a16:creationId xmlns:a16="http://schemas.microsoft.com/office/drawing/2014/main" id="{7AAEEE65-B19B-5E74-DE13-79043F1AB7A2}"/>
              </a:ext>
            </a:extLst>
          </p:cNvPr>
          <p:cNvSpPr>
            <a:spLocks noGrp="1"/>
          </p:cNvSpPr>
          <p:nvPr>
            <p:ph type="ftr" sz="quarter" idx="11"/>
          </p:nvPr>
        </p:nvSpPr>
        <p:spPr/>
        <p:txBody>
          <a:bodyPr/>
          <a:lstStyle>
            <a:lvl1pPr>
              <a:defRPr/>
            </a:lvl1pPr>
          </a:lstStyle>
          <a:p>
            <a:endParaRPr lang="en-US" altLang="ja-JP"/>
          </a:p>
        </p:txBody>
      </p:sp>
      <p:sp>
        <p:nvSpPr>
          <p:cNvPr id="7" name="Slide Number Placeholder 6">
            <a:extLst>
              <a:ext uri="{FF2B5EF4-FFF2-40B4-BE49-F238E27FC236}">
                <a16:creationId xmlns:a16="http://schemas.microsoft.com/office/drawing/2014/main" id="{819D6495-CB0E-1EA7-5794-D96764C09F59}"/>
              </a:ext>
            </a:extLst>
          </p:cNvPr>
          <p:cNvSpPr>
            <a:spLocks noGrp="1"/>
          </p:cNvSpPr>
          <p:nvPr>
            <p:ph type="sldNum" sz="quarter" idx="12"/>
          </p:nvPr>
        </p:nvSpPr>
        <p:spPr/>
        <p:txBody>
          <a:bodyPr/>
          <a:lstStyle>
            <a:lvl1pPr>
              <a:defRPr/>
            </a:lvl1pPr>
          </a:lstStyle>
          <a:p>
            <a:fld id="{01A49618-2CF2-4265-BCD3-CBB317A6EE1A}" type="slidenum">
              <a:rPr lang="en-US" altLang="ja-JP"/>
              <a:pPr/>
              <a:t>‹#›</a:t>
            </a:fld>
            <a:endParaRPr lang="en-US" altLang="ja-JP"/>
          </a:p>
        </p:txBody>
      </p:sp>
    </p:spTree>
    <p:extLst>
      <p:ext uri="{BB962C8B-B14F-4D97-AF65-F5344CB8AC3E}">
        <p14:creationId xmlns:p14="http://schemas.microsoft.com/office/powerpoint/2010/main" val="61739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5025-EDFE-1CAE-50AF-A54E3DA01B79}"/>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DA8B2D-4827-873B-6B59-664CACC6469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625B3C-3330-2732-0D51-7253C9A873C9}"/>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89B2F7-9854-09D4-707D-05CC9B013D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5F63D4-C316-C675-CE6C-C9AA5AFD9758}"/>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8307EC-B2E3-08A1-3498-F420CEE23EE3}"/>
              </a:ext>
            </a:extLst>
          </p:cNvPr>
          <p:cNvSpPr>
            <a:spLocks noGrp="1"/>
          </p:cNvSpPr>
          <p:nvPr>
            <p:ph type="dt" sz="half" idx="10"/>
          </p:nvPr>
        </p:nvSpPr>
        <p:spPr/>
        <p:txBody>
          <a:bodyPr/>
          <a:lstStyle>
            <a:lvl1pPr>
              <a:defRPr/>
            </a:lvl1pPr>
          </a:lstStyle>
          <a:p>
            <a:endParaRPr lang="en-US" altLang="ja-JP"/>
          </a:p>
        </p:txBody>
      </p:sp>
      <p:sp>
        <p:nvSpPr>
          <p:cNvPr id="8" name="Footer Placeholder 7">
            <a:extLst>
              <a:ext uri="{FF2B5EF4-FFF2-40B4-BE49-F238E27FC236}">
                <a16:creationId xmlns:a16="http://schemas.microsoft.com/office/drawing/2014/main" id="{4EF48A33-F3A6-5C32-0672-E48909C58E6F}"/>
              </a:ext>
            </a:extLst>
          </p:cNvPr>
          <p:cNvSpPr>
            <a:spLocks noGrp="1"/>
          </p:cNvSpPr>
          <p:nvPr>
            <p:ph type="ftr" sz="quarter" idx="11"/>
          </p:nvPr>
        </p:nvSpPr>
        <p:spPr/>
        <p:txBody>
          <a:bodyPr/>
          <a:lstStyle>
            <a:lvl1pPr>
              <a:defRPr/>
            </a:lvl1pPr>
          </a:lstStyle>
          <a:p>
            <a:endParaRPr lang="en-US" altLang="ja-JP"/>
          </a:p>
        </p:txBody>
      </p:sp>
      <p:sp>
        <p:nvSpPr>
          <p:cNvPr id="9" name="Slide Number Placeholder 8">
            <a:extLst>
              <a:ext uri="{FF2B5EF4-FFF2-40B4-BE49-F238E27FC236}">
                <a16:creationId xmlns:a16="http://schemas.microsoft.com/office/drawing/2014/main" id="{3D9EC9F4-5C10-2C07-45FB-5FBA69E10949}"/>
              </a:ext>
            </a:extLst>
          </p:cNvPr>
          <p:cNvSpPr>
            <a:spLocks noGrp="1"/>
          </p:cNvSpPr>
          <p:nvPr>
            <p:ph type="sldNum" sz="quarter" idx="12"/>
          </p:nvPr>
        </p:nvSpPr>
        <p:spPr/>
        <p:txBody>
          <a:bodyPr/>
          <a:lstStyle>
            <a:lvl1pPr>
              <a:defRPr/>
            </a:lvl1pPr>
          </a:lstStyle>
          <a:p>
            <a:fld id="{3099B00F-78E8-4532-AFFE-D729C28B848D}" type="slidenum">
              <a:rPr lang="en-US" altLang="ja-JP"/>
              <a:pPr/>
              <a:t>‹#›</a:t>
            </a:fld>
            <a:endParaRPr lang="en-US" altLang="ja-JP"/>
          </a:p>
        </p:txBody>
      </p:sp>
    </p:spTree>
    <p:extLst>
      <p:ext uri="{BB962C8B-B14F-4D97-AF65-F5344CB8AC3E}">
        <p14:creationId xmlns:p14="http://schemas.microsoft.com/office/powerpoint/2010/main" val="1569881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A071-879D-98E6-EC82-B6F6106A6A46}"/>
              </a:ext>
            </a:extLst>
          </p:cNvPr>
          <p:cNvSpPr>
            <a:spLocks noGrp="1"/>
          </p:cNvSpPr>
          <p:nvPr>
            <p:ph type="title"/>
          </p:nvPr>
        </p:nvSpPr>
        <p:spPr/>
        <p:txBody>
          <a:bodyPr/>
          <a:lstStyle>
            <a:lvl1pPr algn="l">
              <a:defRPr/>
            </a:lvl1pPr>
          </a:lstStyle>
          <a:p>
            <a:r>
              <a:rPr lang="en-US" dirty="0"/>
              <a:t>Click to edit Master title style</a:t>
            </a:r>
          </a:p>
        </p:txBody>
      </p:sp>
      <p:sp>
        <p:nvSpPr>
          <p:cNvPr id="3" name="Date Placeholder 2">
            <a:extLst>
              <a:ext uri="{FF2B5EF4-FFF2-40B4-BE49-F238E27FC236}">
                <a16:creationId xmlns:a16="http://schemas.microsoft.com/office/drawing/2014/main" id="{A1F6168A-DD0D-D1F9-6094-1C645E3B6FB0}"/>
              </a:ext>
            </a:extLst>
          </p:cNvPr>
          <p:cNvSpPr>
            <a:spLocks noGrp="1"/>
          </p:cNvSpPr>
          <p:nvPr>
            <p:ph type="dt" sz="half" idx="10"/>
          </p:nvPr>
        </p:nvSpPr>
        <p:spPr/>
        <p:txBody>
          <a:bodyPr/>
          <a:lstStyle>
            <a:lvl1pPr>
              <a:defRPr/>
            </a:lvl1pPr>
          </a:lstStyle>
          <a:p>
            <a:endParaRPr lang="en-US" altLang="ja-JP"/>
          </a:p>
        </p:txBody>
      </p:sp>
      <p:sp>
        <p:nvSpPr>
          <p:cNvPr id="4" name="Footer Placeholder 3">
            <a:extLst>
              <a:ext uri="{FF2B5EF4-FFF2-40B4-BE49-F238E27FC236}">
                <a16:creationId xmlns:a16="http://schemas.microsoft.com/office/drawing/2014/main" id="{76AF66D4-5EAC-343C-1038-ABFD0398823F}"/>
              </a:ext>
            </a:extLst>
          </p:cNvPr>
          <p:cNvSpPr>
            <a:spLocks noGrp="1"/>
          </p:cNvSpPr>
          <p:nvPr>
            <p:ph type="ftr" sz="quarter" idx="11"/>
          </p:nvPr>
        </p:nvSpPr>
        <p:spPr/>
        <p:txBody>
          <a:bodyPr/>
          <a:lstStyle>
            <a:lvl1pPr>
              <a:defRPr/>
            </a:lvl1pPr>
          </a:lstStyle>
          <a:p>
            <a:endParaRPr lang="en-US" altLang="ja-JP"/>
          </a:p>
        </p:txBody>
      </p:sp>
      <p:sp>
        <p:nvSpPr>
          <p:cNvPr id="5" name="Slide Number Placeholder 4">
            <a:extLst>
              <a:ext uri="{FF2B5EF4-FFF2-40B4-BE49-F238E27FC236}">
                <a16:creationId xmlns:a16="http://schemas.microsoft.com/office/drawing/2014/main" id="{265A28BB-EFF9-6536-C34F-1CF0C26D0399}"/>
              </a:ext>
            </a:extLst>
          </p:cNvPr>
          <p:cNvSpPr>
            <a:spLocks noGrp="1"/>
          </p:cNvSpPr>
          <p:nvPr>
            <p:ph type="sldNum" sz="quarter" idx="12"/>
          </p:nvPr>
        </p:nvSpPr>
        <p:spPr/>
        <p:txBody>
          <a:bodyPr/>
          <a:lstStyle>
            <a:lvl1pPr>
              <a:defRPr/>
            </a:lvl1pPr>
          </a:lstStyle>
          <a:p>
            <a:fld id="{7BAE1EF8-4534-49B8-B8A5-4B28395FBE8C}" type="slidenum">
              <a:rPr lang="en-US" altLang="ja-JP"/>
              <a:pPr/>
              <a:t>‹#›</a:t>
            </a:fld>
            <a:endParaRPr lang="en-US" altLang="ja-JP"/>
          </a:p>
        </p:txBody>
      </p:sp>
    </p:spTree>
    <p:extLst>
      <p:ext uri="{BB962C8B-B14F-4D97-AF65-F5344CB8AC3E}">
        <p14:creationId xmlns:p14="http://schemas.microsoft.com/office/powerpoint/2010/main" val="362804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183EE-BEB1-9E6C-1613-CDACFE03716A}"/>
              </a:ext>
            </a:extLst>
          </p:cNvPr>
          <p:cNvSpPr>
            <a:spLocks noGrp="1"/>
          </p:cNvSpPr>
          <p:nvPr>
            <p:ph type="dt" sz="half" idx="10"/>
          </p:nvPr>
        </p:nvSpPr>
        <p:spPr/>
        <p:txBody>
          <a:bodyPr/>
          <a:lstStyle>
            <a:lvl1pPr>
              <a:defRPr/>
            </a:lvl1pPr>
          </a:lstStyle>
          <a:p>
            <a:endParaRPr lang="en-US" altLang="ja-JP"/>
          </a:p>
        </p:txBody>
      </p:sp>
      <p:sp>
        <p:nvSpPr>
          <p:cNvPr id="3" name="Footer Placeholder 2">
            <a:extLst>
              <a:ext uri="{FF2B5EF4-FFF2-40B4-BE49-F238E27FC236}">
                <a16:creationId xmlns:a16="http://schemas.microsoft.com/office/drawing/2014/main" id="{55CEACF5-EE0C-ABDA-128F-DEDEFA325D57}"/>
              </a:ext>
            </a:extLst>
          </p:cNvPr>
          <p:cNvSpPr>
            <a:spLocks noGrp="1"/>
          </p:cNvSpPr>
          <p:nvPr>
            <p:ph type="ftr" sz="quarter" idx="11"/>
          </p:nvPr>
        </p:nvSpPr>
        <p:spPr/>
        <p:txBody>
          <a:bodyPr/>
          <a:lstStyle>
            <a:lvl1pPr>
              <a:defRPr/>
            </a:lvl1pPr>
          </a:lstStyle>
          <a:p>
            <a:endParaRPr lang="en-US" altLang="ja-JP"/>
          </a:p>
        </p:txBody>
      </p:sp>
      <p:sp>
        <p:nvSpPr>
          <p:cNvPr id="4" name="Slide Number Placeholder 3">
            <a:extLst>
              <a:ext uri="{FF2B5EF4-FFF2-40B4-BE49-F238E27FC236}">
                <a16:creationId xmlns:a16="http://schemas.microsoft.com/office/drawing/2014/main" id="{BDB732B1-A935-4D46-45AE-F1B18A7B3F42}"/>
              </a:ext>
            </a:extLst>
          </p:cNvPr>
          <p:cNvSpPr>
            <a:spLocks noGrp="1"/>
          </p:cNvSpPr>
          <p:nvPr>
            <p:ph type="sldNum" sz="quarter" idx="12"/>
          </p:nvPr>
        </p:nvSpPr>
        <p:spPr/>
        <p:txBody>
          <a:bodyPr/>
          <a:lstStyle>
            <a:lvl1pPr>
              <a:defRPr/>
            </a:lvl1pPr>
          </a:lstStyle>
          <a:p>
            <a:fld id="{9923E476-9335-446D-B0F5-D983666DCD00}" type="slidenum">
              <a:rPr lang="en-US" altLang="ja-JP"/>
              <a:pPr/>
              <a:t>‹#›</a:t>
            </a:fld>
            <a:endParaRPr lang="en-US" altLang="ja-JP"/>
          </a:p>
        </p:txBody>
      </p:sp>
    </p:spTree>
    <p:extLst>
      <p:ext uri="{BB962C8B-B14F-4D97-AF65-F5344CB8AC3E}">
        <p14:creationId xmlns:p14="http://schemas.microsoft.com/office/powerpoint/2010/main" val="1086362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95D8-EE25-2B68-862A-203BAEB47F29}"/>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CA9F1D-74E9-C159-241F-D887FC66828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887F5-EB51-4249-4813-C5E6C94F1D2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9870E2-8711-D220-3325-5EDDF8A401C6}"/>
              </a:ext>
            </a:extLst>
          </p:cNvPr>
          <p:cNvSpPr>
            <a:spLocks noGrp="1"/>
          </p:cNvSpPr>
          <p:nvPr>
            <p:ph type="dt" sz="half" idx="10"/>
          </p:nvPr>
        </p:nvSpPr>
        <p:spPr/>
        <p:txBody>
          <a:bodyPr/>
          <a:lstStyle>
            <a:lvl1pPr>
              <a:defRPr/>
            </a:lvl1pPr>
          </a:lstStyle>
          <a:p>
            <a:endParaRPr lang="en-US" altLang="ja-JP"/>
          </a:p>
        </p:txBody>
      </p:sp>
      <p:sp>
        <p:nvSpPr>
          <p:cNvPr id="6" name="Footer Placeholder 5">
            <a:extLst>
              <a:ext uri="{FF2B5EF4-FFF2-40B4-BE49-F238E27FC236}">
                <a16:creationId xmlns:a16="http://schemas.microsoft.com/office/drawing/2014/main" id="{449E87D8-E3AA-9501-03BE-D131FE1D7827}"/>
              </a:ext>
            </a:extLst>
          </p:cNvPr>
          <p:cNvSpPr>
            <a:spLocks noGrp="1"/>
          </p:cNvSpPr>
          <p:nvPr>
            <p:ph type="ftr" sz="quarter" idx="11"/>
          </p:nvPr>
        </p:nvSpPr>
        <p:spPr/>
        <p:txBody>
          <a:bodyPr/>
          <a:lstStyle>
            <a:lvl1pPr>
              <a:defRPr/>
            </a:lvl1pPr>
          </a:lstStyle>
          <a:p>
            <a:endParaRPr lang="en-US" altLang="ja-JP"/>
          </a:p>
        </p:txBody>
      </p:sp>
      <p:sp>
        <p:nvSpPr>
          <p:cNvPr id="7" name="Slide Number Placeholder 6">
            <a:extLst>
              <a:ext uri="{FF2B5EF4-FFF2-40B4-BE49-F238E27FC236}">
                <a16:creationId xmlns:a16="http://schemas.microsoft.com/office/drawing/2014/main" id="{35D0D1B6-F479-8D82-8521-B116C37C8D25}"/>
              </a:ext>
            </a:extLst>
          </p:cNvPr>
          <p:cNvSpPr>
            <a:spLocks noGrp="1"/>
          </p:cNvSpPr>
          <p:nvPr>
            <p:ph type="sldNum" sz="quarter" idx="12"/>
          </p:nvPr>
        </p:nvSpPr>
        <p:spPr/>
        <p:txBody>
          <a:bodyPr/>
          <a:lstStyle>
            <a:lvl1pPr>
              <a:defRPr/>
            </a:lvl1pPr>
          </a:lstStyle>
          <a:p>
            <a:fld id="{8A83A8C1-982E-455F-9846-677784427D72}" type="slidenum">
              <a:rPr lang="en-US" altLang="ja-JP"/>
              <a:pPr/>
              <a:t>‹#›</a:t>
            </a:fld>
            <a:endParaRPr lang="en-US" altLang="ja-JP"/>
          </a:p>
        </p:txBody>
      </p:sp>
    </p:spTree>
    <p:extLst>
      <p:ext uri="{BB962C8B-B14F-4D97-AF65-F5344CB8AC3E}">
        <p14:creationId xmlns:p14="http://schemas.microsoft.com/office/powerpoint/2010/main" val="1292203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F3B5-8B47-854E-6E23-1C1B30C8EDC0}"/>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C4B43E-7D93-9BB6-9C50-CFE7D9B0453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833A26-5226-BA3F-0B22-47CA0038AB6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C20E8-AF5D-E4EF-AC10-9E342ACE9F4A}"/>
              </a:ext>
            </a:extLst>
          </p:cNvPr>
          <p:cNvSpPr>
            <a:spLocks noGrp="1"/>
          </p:cNvSpPr>
          <p:nvPr>
            <p:ph type="dt" sz="half" idx="10"/>
          </p:nvPr>
        </p:nvSpPr>
        <p:spPr/>
        <p:txBody>
          <a:bodyPr/>
          <a:lstStyle>
            <a:lvl1pPr>
              <a:defRPr/>
            </a:lvl1pPr>
          </a:lstStyle>
          <a:p>
            <a:endParaRPr lang="en-US" altLang="ja-JP"/>
          </a:p>
        </p:txBody>
      </p:sp>
      <p:sp>
        <p:nvSpPr>
          <p:cNvPr id="6" name="Footer Placeholder 5">
            <a:extLst>
              <a:ext uri="{FF2B5EF4-FFF2-40B4-BE49-F238E27FC236}">
                <a16:creationId xmlns:a16="http://schemas.microsoft.com/office/drawing/2014/main" id="{663E7CC6-6B4E-DA40-9552-7FB0A0A5740E}"/>
              </a:ext>
            </a:extLst>
          </p:cNvPr>
          <p:cNvSpPr>
            <a:spLocks noGrp="1"/>
          </p:cNvSpPr>
          <p:nvPr>
            <p:ph type="ftr" sz="quarter" idx="11"/>
          </p:nvPr>
        </p:nvSpPr>
        <p:spPr/>
        <p:txBody>
          <a:bodyPr/>
          <a:lstStyle>
            <a:lvl1pPr>
              <a:defRPr/>
            </a:lvl1pPr>
          </a:lstStyle>
          <a:p>
            <a:endParaRPr lang="en-US" altLang="ja-JP"/>
          </a:p>
        </p:txBody>
      </p:sp>
      <p:sp>
        <p:nvSpPr>
          <p:cNvPr id="7" name="Slide Number Placeholder 6">
            <a:extLst>
              <a:ext uri="{FF2B5EF4-FFF2-40B4-BE49-F238E27FC236}">
                <a16:creationId xmlns:a16="http://schemas.microsoft.com/office/drawing/2014/main" id="{7F4BA106-ED96-8C86-277D-14D3D6618CD9}"/>
              </a:ext>
            </a:extLst>
          </p:cNvPr>
          <p:cNvSpPr>
            <a:spLocks noGrp="1"/>
          </p:cNvSpPr>
          <p:nvPr>
            <p:ph type="sldNum" sz="quarter" idx="12"/>
          </p:nvPr>
        </p:nvSpPr>
        <p:spPr/>
        <p:txBody>
          <a:bodyPr/>
          <a:lstStyle>
            <a:lvl1pPr>
              <a:defRPr/>
            </a:lvl1pPr>
          </a:lstStyle>
          <a:p>
            <a:fld id="{BB1EE0F7-CE7C-4EEE-9290-AA947106C358}" type="slidenum">
              <a:rPr lang="en-US" altLang="ja-JP"/>
              <a:pPr/>
              <a:t>‹#›</a:t>
            </a:fld>
            <a:endParaRPr lang="en-US" altLang="ja-JP"/>
          </a:p>
        </p:txBody>
      </p:sp>
    </p:spTree>
    <p:extLst>
      <p:ext uri="{BB962C8B-B14F-4D97-AF65-F5344CB8AC3E}">
        <p14:creationId xmlns:p14="http://schemas.microsoft.com/office/powerpoint/2010/main" val="3330352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a:extLst>
              <a:ext uri="{FF2B5EF4-FFF2-40B4-BE49-F238E27FC236}">
                <a16:creationId xmlns:a16="http://schemas.microsoft.com/office/drawing/2014/main" id="{41A2FB50-F307-FC33-F1D0-72ECEA3D90DD}"/>
              </a:ext>
            </a:extLst>
          </p:cNvPr>
          <p:cNvSpPr>
            <a:spLocks noChangeArrowheads="1"/>
          </p:cNvSpPr>
          <p:nvPr userDrawn="1"/>
        </p:nvSpPr>
        <p:spPr bwMode="auto">
          <a:xfrm>
            <a:off x="250825" y="1341438"/>
            <a:ext cx="8642350" cy="71437"/>
          </a:xfrm>
          <a:prstGeom prst="rect">
            <a:avLst/>
          </a:prstGeom>
          <a:solidFill>
            <a:srgbClr val="5F5F5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 name="Rectangle 10">
            <a:extLst>
              <a:ext uri="{FF2B5EF4-FFF2-40B4-BE49-F238E27FC236}">
                <a16:creationId xmlns:a16="http://schemas.microsoft.com/office/drawing/2014/main" id="{3A6E16A2-35B9-B67E-EAFE-66AAB4E28DC2}"/>
              </a:ext>
            </a:extLst>
          </p:cNvPr>
          <p:cNvSpPr>
            <a:spLocks noChangeArrowheads="1"/>
          </p:cNvSpPr>
          <p:nvPr userDrawn="1"/>
        </p:nvSpPr>
        <p:spPr bwMode="auto">
          <a:xfrm>
            <a:off x="468313" y="1196975"/>
            <a:ext cx="1366837" cy="144463"/>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Rectangle 18">
            <a:extLst>
              <a:ext uri="{FF2B5EF4-FFF2-40B4-BE49-F238E27FC236}">
                <a16:creationId xmlns:a16="http://schemas.microsoft.com/office/drawing/2014/main" id="{AFE444C2-D2B1-A13B-2280-2EEBC9B5475D}"/>
              </a:ext>
            </a:extLst>
          </p:cNvPr>
          <p:cNvSpPr>
            <a:spLocks noChangeArrowheads="1"/>
          </p:cNvSpPr>
          <p:nvPr userDrawn="1"/>
        </p:nvSpPr>
        <p:spPr bwMode="auto">
          <a:xfrm>
            <a:off x="8280400" y="6453188"/>
            <a:ext cx="863600" cy="71437"/>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 name="Rectangle 2">
            <a:extLst>
              <a:ext uri="{FF2B5EF4-FFF2-40B4-BE49-F238E27FC236}">
                <a16:creationId xmlns:a16="http://schemas.microsoft.com/office/drawing/2014/main" id="{6399F93F-251E-61DE-70A7-C3C64766D127}"/>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a:extLst>
              <a:ext uri="{FF2B5EF4-FFF2-40B4-BE49-F238E27FC236}">
                <a16:creationId xmlns:a16="http://schemas.microsoft.com/office/drawing/2014/main" id="{5D344C7E-447F-E996-4AC6-5060D84CE7A7}"/>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a:extLst>
              <a:ext uri="{FF2B5EF4-FFF2-40B4-BE49-F238E27FC236}">
                <a16:creationId xmlns:a16="http://schemas.microsoft.com/office/drawing/2014/main" id="{D5B3FD52-3A61-CC6B-FBA2-A047B2007CB3}"/>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ja-JP"/>
          </a:p>
        </p:txBody>
      </p:sp>
      <p:sp>
        <p:nvSpPr>
          <p:cNvPr id="1029" name="Rectangle 5">
            <a:extLst>
              <a:ext uri="{FF2B5EF4-FFF2-40B4-BE49-F238E27FC236}">
                <a16:creationId xmlns:a16="http://schemas.microsoft.com/office/drawing/2014/main" id="{23ABB8AA-F7CE-C078-65EE-00D578E26E5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ja-JP"/>
          </a:p>
        </p:txBody>
      </p:sp>
      <p:sp>
        <p:nvSpPr>
          <p:cNvPr id="1030" name="Rectangle 6">
            <a:extLst>
              <a:ext uri="{FF2B5EF4-FFF2-40B4-BE49-F238E27FC236}">
                <a16:creationId xmlns:a16="http://schemas.microsoft.com/office/drawing/2014/main" id="{B1AC8583-DE69-4318-90E4-A7DD89FA881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B17CFEE-8923-4536-A178-1778F453F451}" type="slidenum">
              <a:rPr lang="en-US" altLang="ja-JP"/>
              <a:pPr/>
              <a:t>‹#›</a:t>
            </a:fld>
            <a:endParaRPr lang="en-US" altLang="ja-JP"/>
          </a:p>
        </p:txBody>
      </p:sp>
      <p:sp>
        <p:nvSpPr>
          <p:cNvPr id="1035" name="Rectangle 11">
            <a:extLst>
              <a:ext uri="{FF2B5EF4-FFF2-40B4-BE49-F238E27FC236}">
                <a16:creationId xmlns:a16="http://schemas.microsoft.com/office/drawing/2014/main" id="{59F27953-A265-7409-DAA5-8D50A99F153C}"/>
              </a:ext>
            </a:extLst>
          </p:cNvPr>
          <p:cNvSpPr>
            <a:spLocks noChangeArrowheads="1"/>
          </p:cNvSpPr>
          <p:nvPr userDrawn="1"/>
        </p:nvSpPr>
        <p:spPr bwMode="auto">
          <a:xfrm>
            <a:off x="8893175" y="115888"/>
            <a:ext cx="142875" cy="14446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6" name="Rectangle 12">
            <a:extLst>
              <a:ext uri="{FF2B5EF4-FFF2-40B4-BE49-F238E27FC236}">
                <a16:creationId xmlns:a16="http://schemas.microsoft.com/office/drawing/2014/main" id="{8C5317A0-C228-A3A8-6939-046A824A4F03}"/>
              </a:ext>
            </a:extLst>
          </p:cNvPr>
          <p:cNvSpPr>
            <a:spLocks noChangeArrowheads="1"/>
          </p:cNvSpPr>
          <p:nvPr userDrawn="1"/>
        </p:nvSpPr>
        <p:spPr bwMode="auto">
          <a:xfrm>
            <a:off x="8726488" y="115888"/>
            <a:ext cx="142875" cy="14446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Rectangle 13">
            <a:extLst>
              <a:ext uri="{FF2B5EF4-FFF2-40B4-BE49-F238E27FC236}">
                <a16:creationId xmlns:a16="http://schemas.microsoft.com/office/drawing/2014/main" id="{C71D893E-8BEE-1B23-6F2D-420C6CCE45CF}"/>
              </a:ext>
            </a:extLst>
          </p:cNvPr>
          <p:cNvSpPr>
            <a:spLocks noChangeArrowheads="1"/>
          </p:cNvSpPr>
          <p:nvPr userDrawn="1"/>
        </p:nvSpPr>
        <p:spPr bwMode="auto">
          <a:xfrm>
            <a:off x="8893175" y="280988"/>
            <a:ext cx="142875" cy="14446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1" name="Group 17">
            <a:extLst>
              <a:ext uri="{FF2B5EF4-FFF2-40B4-BE49-F238E27FC236}">
                <a16:creationId xmlns:a16="http://schemas.microsoft.com/office/drawing/2014/main" id="{7BC2CAE4-EE98-5590-E367-3D6D6C847CB0}"/>
              </a:ext>
            </a:extLst>
          </p:cNvPr>
          <p:cNvGrpSpPr>
            <a:grpSpLocks/>
          </p:cNvGrpSpPr>
          <p:nvPr userDrawn="1"/>
        </p:nvGrpSpPr>
        <p:grpSpPr bwMode="auto">
          <a:xfrm rot="-10800000">
            <a:off x="85725" y="6465888"/>
            <a:ext cx="309563" cy="309562"/>
            <a:chOff x="113" y="4020"/>
            <a:chExt cx="195" cy="195"/>
          </a:xfrm>
        </p:grpSpPr>
        <p:sp>
          <p:nvSpPr>
            <p:cNvPr id="1038" name="Rectangle 14">
              <a:extLst>
                <a:ext uri="{FF2B5EF4-FFF2-40B4-BE49-F238E27FC236}">
                  <a16:creationId xmlns:a16="http://schemas.microsoft.com/office/drawing/2014/main" id="{9D139738-4FF3-DA8A-CF03-F3D2BF5F0A51}"/>
                </a:ext>
              </a:extLst>
            </p:cNvPr>
            <p:cNvSpPr>
              <a:spLocks noChangeArrowheads="1"/>
            </p:cNvSpPr>
            <p:nvPr userDrawn="1"/>
          </p:nvSpPr>
          <p:spPr bwMode="auto">
            <a:xfrm>
              <a:off x="218" y="4020"/>
              <a:ext cx="90" cy="91"/>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9" name="Rectangle 15">
              <a:extLst>
                <a:ext uri="{FF2B5EF4-FFF2-40B4-BE49-F238E27FC236}">
                  <a16:creationId xmlns:a16="http://schemas.microsoft.com/office/drawing/2014/main" id="{88A56EA7-A27F-0CF6-269F-B22EE9AFFCFE}"/>
                </a:ext>
              </a:extLst>
            </p:cNvPr>
            <p:cNvSpPr>
              <a:spLocks noChangeArrowheads="1"/>
            </p:cNvSpPr>
            <p:nvPr userDrawn="1"/>
          </p:nvSpPr>
          <p:spPr bwMode="auto">
            <a:xfrm>
              <a:off x="113" y="4020"/>
              <a:ext cx="90" cy="91"/>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0" name="Rectangle 16">
              <a:extLst>
                <a:ext uri="{FF2B5EF4-FFF2-40B4-BE49-F238E27FC236}">
                  <a16:creationId xmlns:a16="http://schemas.microsoft.com/office/drawing/2014/main" id="{596B1BD8-CC44-D95F-5BC2-A3A4F3317406}"/>
                </a:ext>
              </a:extLst>
            </p:cNvPr>
            <p:cNvSpPr>
              <a:spLocks noChangeArrowheads="1"/>
            </p:cNvSpPr>
            <p:nvPr userDrawn="1"/>
          </p:nvSpPr>
          <p:spPr bwMode="auto">
            <a:xfrm>
              <a:off x="218" y="4124"/>
              <a:ext cx="90" cy="91"/>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5pPr>
      <a:lvl6pPr marL="457200"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6pPr>
      <a:lvl7pPr marL="914400"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7pPr>
      <a:lvl8pPr marL="1371600"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8pPr>
      <a:lvl9pPr marL="1828800" algn="ctr" rtl="0"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34" charset="-128"/>
        </a:defRPr>
      </a:lvl9pPr>
    </p:titleStyle>
    <p:bodyStyle>
      <a:lvl1pPr marL="342900" indent="-342900" algn="l" rtl="0" fontAlgn="base">
        <a:spcBef>
          <a:spcPct val="20000"/>
        </a:spcBef>
        <a:spcAft>
          <a:spcPct val="0"/>
        </a:spcAft>
        <a:buClr>
          <a:srgbClr val="5F5F5F"/>
        </a:buClr>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lr>
          <a:srgbClr val="5F5F5F"/>
        </a:buClr>
        <a:buFont typeface="Arial" panose="020B0604020202020204" pitchFamily="34"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lr>
          <a:srgbClr val="5F5F5F"/>
        </a:buClr>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lr>
          <a:srgbClr val="5F5F5F"/>
        </a:buClr>
        <a:buFont typeface="Arial" panose="020B0604020202020204" pitchFamily="34"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lr>
          <a:srgbClr val="5F5F5F"/>
        </a:buClr>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trongerhuang.blog.csdn.net/article/details/51706145?spm=1001.2101.3001.6650.3&amp;utm_medium=distribute.pc_relevant.none-task-blog-2%7Edefault%7ECTRLIST%7ERate-3-51706145-blog-124179363.pc_relevant_3mothn_strategy_recovery&amp;depth_1-utm_source=distribute.pc_relevant.none-task-blog-2%7Edefault%7ECTRLIST%7ERate-3-51706145-blog-124179363.pc_relevant_3mothn_strategy_recovery&amp;utm_relevant_index=6" TargetMode="External"/><Relationship Id="rId7" Type="http://schemas.openxmlformats.org/officeDocument/2006/relationships/hyperlink" Target="https://doc.embedfire.com/products/link/zh/latest/tutorial/ebf_stm32_stdlib_tutorial.html" TargetMode="External"/><Relationship Id="rId2" Type="http://schemas.openxmlformats.org/officeDocument/2006/relationships/hyperlink" Target="https://www.segger.com/" TargetMode="External"/><Relationship Id="rId1" Type="http://schemas.openxmlformats.org/officeDocument/2006/relationships/slideLayout" Target="../slideLayouts/slideLayout2.xml"/><Relationship Id="rId6" Type="http://schemas.openxmlformats.org/officeDocument/2006/relationships/hyperlink" Target="https://doc.embedfire.com/mcu/stm32/f103mini/std/zh/latest/index.html" TargetMode="External"/><Relationship Id="rId5" Type="http://schemas.openxmlformats.org/officeDocument/2006/relationships/hyperlink" Target="https://doc.embedfire.com/mcu/i.mxrt/i.mxrt1052/zh/latest/README.html" TargetMode="External"/><Relationship Id="rId4" Type="http://schemas.openxmlformats.org/officeDocument/2006/relationships/hyperlink" Target="https://developer.arm.com/documentation/101407/0536?lang=e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6F6BD90-079E-C305-4EF1-2EBC6C0AAD79}"/>
              </a:ext>
            </a:extLst>
          </p:cNvPr>
          <p:cNvSpPr>
            <a:spLocks noGrp="1" noChangeArrowheads="1"/>
          </p:cNvSpPr>
          <p:nvPr>
            <p:ph type="ctrTitle"/>
          </p:nvPr>
        </p:nvSpPr>
        <p:spPr/>
        <p:txBody>
          <a:bodyPr/>
          <a:lstStyle/>
          <a:p>
            <a:r>
              <a:rPr lang="en-US" altLang="ja-JP" dirty="0"/>
              <a:t>Keil </a:t>
            </a:r>
            <a:r>
              <a:rPr lang="en-US" altLang="ja-JP" dirty="0" err="1"/>
              <a:t>Guildeline</a:t>
            </a:r>
            <a:endParaRPr lang="en-US" altLang="ja-JP" dirty="0"/>
          </a:p>
        </p:txBody>
      </p:sp>
      <p:sp>
        <p:nvSpPr>
          <p:cNvPr id="6147" name="Rectangle 3">
            <a:extLst>
              <a:ext uri="{FF2B5EF4-FFF2-40B4-BE49-F238E27FC236}">
                <a16:creationId xmlns:a16="http://schemas.microsoft.com/office/drawing/2014/main" id="{E6EAF45A-A6AF-D569-21D6-22F7F34248E6}"/>
              </a:ext>
            </a:extLst>
          </p:cNvPr>
          <p:cNvSpPr>
            <a:spLocks noGrp="1" noChangeArrowheads="1"/>
          </p:cNvSpPr>
          <p:nvPr>
            <p:ph type="subTitle" idx="1"/>
          </p:nvPr>
        </p:nvSpPr>
        <p:spPr/>
        <p:txBody>
          <a:bodyPr/>
          <a:lstStyle/>
          <a:p>
            <a:r>
              <a:rPr lang="en-US" altLang="ja-JP" dirty="0"/>
              <a:t>Wei-</a:t>
            </a:r>
            <a:r>
              <a:rPr lang="en-US" altLang="ja-JP" dirty="0" err="1"/>
              <a:t>Lun</a:t>
            </a:r>
            <a:r>
              <a:rPr lang="en-US" altLang="ja-JP" dirty="0"/>
              <a:t> Hsu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E63AE7-C5F0-EA4A-7776-836DF6D55830}"/>
              </a:ext>
            </a:extLst>
          </p:cNvPr>
          <p:cNvSpPr>
            <a:spLocks noGrp="1"/>
          </p:cNvSpPr>
          <p:nvPr>
            <p:ph type="title"/>
          </p:nvPr>
        </p:nvSpPr>
        <p:spPr/>
        <p:txBody>
          <a:bodyPr/>
          <a:lstStyle/>
          <a:p>
            <a:r>
              <a:rPr lang="en-US" altLang="zh-TW" dirty="0"/>
              <a:t>Keil IDE</a:t>
            </a:r>
            <a:endParaRPr lang="zh-TW" altLang="en-US" dirty="0"/>
          </a:p>
        </p:txBody>
      </p:sp>
      <p:sp>
        <p:nvSpPr>
          <p:cNvPr id="3" name="內容版面配置區 2">
            <a:extLst>
              <a:ext uri="{FF2B5EF4-FFF2-40B4-BE49-F238E27FC236}">
                <a16:creationId xmlns:a16="http://schemas.microsoft.com/office/drawing/2014/main" id="{78265EE8-26A1-D8AA-9E39-8E2F44145B41}"/>
              </a:ext>
            </a:extLst>
          </p:cNvPr>
          <p:cNvSpPr>
            <a:spLocks noGrp="1"/>
          </p:cNvSpPr>
          <p:nvPr>
            <p:ph idx="1"/>
          </p:nvPr>
        </p:nvSpPr>
        <p:spPr>
          <a:xfrm>
            <a:off x="457200" y="1600200"/>
            <a:ext cx="8229600" cy="4853136"/>
          </a:xfrm>
        </p:spPr>
        <p:txBody>
          <a:bodyPr>
            <a:normAutofit fontScale="70000" lnSpcReduction="20000"/>
          </a:bodyPr>
          <a:lstStyle/>
          <a:p>
            <a:r>
              <a:rPr lang="en-US" altLang="zh-TW" dirty="0"/>
              <a:t>2. </a:t>
            </a:r>
            <a:r>
              <a:rPr lang="zh-TW" altLang="en-US" dirty="0"/>
              <a:t>主介面窗口設定</a:t>
            </a:r>
            <a:r>
              <a:rPr lang="en-US" altLang="zh-TW" dirty="0"/>
              <a:t>[</a:t>
            </a:r>
            <a:r>
              <a:rPr lang="zh-TW" altLang="en-US" dirty="0"/>
              <a:t>命令列</a:t>
            </a:r>
            <a:r>
              <a:rPr lang="en-US" altLang="zh-TW" dirty="0"/>
              <a:t>|</a:t>
            </a:r>
            <a:r>
              <a:rPr lang="zh-TW" altLang="en-US" dirty="0"/>
              <a:t>反彙編窗口</a:t>
            </a:r>
            <a:r>
              <a:rPr lang="en-US" altLang="zh-TW" dirty="0"/>
              <a:t>|</a:t>
            </a:r>
            <a:r>
              <a:rPr lang="zh-TW" altLang="en-US" dirty="0"/>
              <a:t>符號窗口</a:t>
            </a:r>
            <a:r>
              <a:rPr lang="en-US" altLang="zh-TW" dirty="0"/>
              <a:t>|</a:t>
            </a:r>
            <a:r>
              <a:rPr lang="zh-TW" altLang="en-US" dirty="0"/>
              <a:t>核心暫存器</a:t>
            </a:r>
            <a:r>
              <a:rPr lang="en-US" altLang="zh-TW" dirty="0"/>
              <a:t>|</a:t>
            </a:r>
            <a:r>
              <a:rPr lang="zh-TW" altLang="en-US" dirty="0"/>
              <a:t>回呼棧及局部變數</a:t>
            </a:r>
            <a:r>
              <a:rPr lang="en-US" altLang="zh-TW" dirty="0"/>
              <a:t>|</a:t>
            </a:r>
            <a:r>
              <a:rPr lang="zh-TW" altLang="en-US" dirty="0"/>
              <a:t>變數顯示</a:t>
            </a:r>
            <a:r>
              <a:rPr lang="en-US" altLang="zh-TW" dirty="0"/>
              <a:t>|</a:t>
            </a:r>
            <a:r>
              <a:rPr lang="zh-TW" altLang="en-US" dirty="0"/>
              <a:t>記憶體窗口</a:t>
            </a:r>
            <a:r>
              <a:rPr lang="en-US" altLang="zh-TW" dirty="0"/>
              <a:t>|</a:t>
            </a:r>
            <a:r>
              <a:rPr lang="zh-TW" altLang="en-US" dirty="0"/>
              <a:t>虛擬序列埠</a:t>
            </a:r>
            <a:r>
              <a:rPr lang="en-US" altLang="zh-TW" dirty="0"/>
              <a:t>|</a:t>
            </a:r>
            <a:r>
              <a:rPr lang="zh-TW" altLang="en-US" dirty="0"/>
              <a:t>系統分析窗口</a:t>
            </a:r>
            <a:r>
              <a:rPr lang="en-US" altLang="zh-TW" dirty="0"/>
              <a:t>|TRACE</a:t>
            </a:r>
            <a:r>
              <a:rPr lang="zh-TW" altLang="en-US" dirty="0"/>
              <a:t>窗口</a:t>
            </a:r>
            <a:r>
              <a:rPr lang="en-US" altLang="zh-TW" dirty="0"/>
              <a:t>|</a:t>
            </a:r>
            <a:r>
              <a:rPr lang="zh-TW" altLang="en-US" dirty="0"/>
              <a:t>外設暫存器</a:t>
            </a:r>
            <a:r>
              <a:rPr lang="en-US" altLang="zh-TW" dirty="0"/>
              <a:t>]</a:t>
            </a:r>
          </a:p>
          <a:p>
            <a:pPr lvl="1"/>
            <a:r>
              <a:rPr lang="zh-TW" altLang="en-US" dirty="0"/>
              <a:t>記憶體窗口</a:t>
            </a:r>
            <a:endParaRPr lang="en-US" altLang="zh-TW" dirty="0"/>
          </a:p>
          <a:p>
            <a:pPr lvl="2"/>
            <a:r>
              <a:rPr lang="zh-TW" altLang="en-US" dirty="0"/>
              <a:t>顯示記憶體地址以及地址處記憶體的資料，一般可查看變數以及暫存器資料、函數地址等</a:t>
            </a:r>
            <a:endParaRPr lang="en-US" altLang="zh-TW" dirty="0"/>
          </a:p>
          <a:p>
            <a:pPr lvl="1"/>
            <a:r>
              <a:rPr lang="zh-TW" altLang="en-US" dirty="0"/>
              <a:t>虛擬序列埠窗口</a:t>
            </a:r>
            <a:endParaRPr lang="en-US" altLang="zh-TW" dirty="0"/>
          </a:p>
          <a:p>
            <a:pPr lvl="2"/>
            <a:r>
              <a:rPr lang="zh-TW" altLang="en-US" dirty="0"/>
              <a:t>通過偵錯查看的序列埠，一些需要重新導向才能使用</a:t>
            </a:r>
            <a:endParaRPr lang="en-US" altLang="zh-TW" dirty="0"/>
          </a:p>
          <a:p>
            <a:pPr lvl="1"/>
            <a:r>
              <a:rPr lang="zh-TW" altLang="en-US" dirty="0"/>
              <a:t>系統分析窗口</a:t>
            </a:r>
            <a:endParaRPr lang="en-US" altLang="zh-TW" dirty="0"/>
          </a:p>
          <a:p>
            <a:pPr lvl="2"/>
            <a:r>
              <a:rPr lang="zh-TW" altLang="en-US" dirty="0"/>
              <a:t>這裡有一些程式碼分析的高級功能，用的最多的是軟體邏輯分析儀的功能</a:t>
            </a:r>
            <a:endParaRPr lang="en-US" altLang="zh-TW" dirty="0"/>
          </a:p>
          <a:p>
            <a:pPr lvl="1"/>
            <a:r>
              <a:rPr lang="en-US" altLang="zh-TW" dirty="0"/>
              <a:t>trace</a:t>
            </a:r>
            <a:r>
              <a:rPr lang="zh-TW" altLang="en-US" dirty="0"/>
              <a:t>窗口</a:t>
            </a:r>
            <a:endParaRPr lang="en-US" altLang="zh-TW" dirty="0"/>
          </a:p>
          <a:p>
            <a:pPr lvl="2"/>
            <a:r>
              <a:rPr lang="zh-TW" altLang="en-US" dirty="0"/>
              <a:t>可能與程式碼跟蹤有關，高級功能還沒試過。具體可參考</a:t>
            </a:r>
            <a:r>
              <a:rPr lang="en-US" altLang="zh-TW" dirty="0"/>
              <a:t>keil5</a:t>
            </a:r>
            <a:r>
              <a:rPr lang="zh-TW" altLang="en-US" dirty="0"/>
              <a:t>的幫助文件</a:t>
            </a:r>
            <a:endParaRPr lang="en-US" altLang="zh-TW" dirty="0"/>
          </a:p>
          <a:p>
            <a:pPr lvl="1"/>
            <a:r>
              <a:rPr lang="zh-TW" altLang="en-US" dirty="0"/>
              <a:t>外設暫存器窗口</a:t>
            </a:r>
            <a:endParaRPr lang="en-US" altLang="zh-TW" dirty="0"/>
          </a:p>
          <a:p>
            <a:pPr lvl="2"/>
            <a:r>
              <a:rPr lang="zh-TW" altLang="en-US" dirty="0"/>
              <a:t>比較常用，用來查看你打開的序列埠</a:t>
            </a:r>
            <a:r>
              <a:rPr lang="en-US" altLang="zh-TW" dirty="0"/>
              <a:t>/</a:t>
            </a:r>
            <a:r>
              <a:rPr lang="en-US" altLang="zh-TW" dirty="0" err="1"/>
              <a:t>spi</a:t>
            </a:r>
            <a:r>
              <a:rPr lang="en-US" altLang="zh-TW" dirty="0"/>
              <a:t>/can/Tim/</a:t>
            </a:r>
            <a:r>
              <a:rPr lang="en-US" altLang="zh-TW" dirty="0" err="1"/>
              <a:t>rcc</a:t>
            </a:r>
            <a:r>
              <a:rPr lang="zh-TW" altLang="en-US" dirty="0"/>
              <a:t>等等暫存器的內容</a:t>
            </a:r>
            <a:r>
              <a:rPr lang="en-US" altLang="zh-TW" dirty="0"/>
              <a:t>,</a:t>
            </a:r>
            <a:r>
              <a:rPr lang="zh-TW" altLang="en-US" dirty="0"/>
              <a:t>當然也可直接修改操作暫存器</a:t>
            </a:r>
          </a:p>
          <a:p>
            <a:endParaRPr lang="zh-TW" altLang="en-US" dirty="0"/>
          </a:p>
        </p:txBody>
      </p:sp>
    </p:spTree>
    <p:extLst>
      <p:ext uri="{BB962C8B-B14F-4D97-AF65-F5344CB8AC3E}">
        <p14:creationId xmlns:p14="http://schemas.microsoft.com/office/powerpoint/2010/main" val="3536130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4BB9B0-F82E-9CD9-8716-97BD41DDC3E4}"/>
              </a:ext>
            </a:extLst>
          </p:cNvPr>
          <p:cNvSpPr>
            <a:spLocks noGrp="1"/>
          </p:cNvSpPr>
          <p:nvPr>
            <p:ph type="title"/>
          </p:nvPr>
        </p:nvSpPr>
        <p:spPr/>
        <p:txBody>
          <a:bodyPr/>
          <a:lstStyle/>
          <a:p>
            <a:r>
              <a:rPr lang="en-US" altLang="zh-TW" dirty="0"/>
              <a:t>Keil IDE</a:t>
            </a:r>
            <a:endParaRPr lang="zh-TW" altLang="en-US" dirty="0"/>
          </a:p>
        </p:txBody>
      </p:sp>
      <p:sp>
        <p:nvSpPr>
          <p:cNvPr id="3" name="內容版面配置區 2">
            <a:extLst>
              <a:ext uri="{FF2B5EF4-FFF2-40B4-BE49-F238E27FC236}">
                <a16:creationId xmlns:a16="http://schemas.microsoft.com/office/drawing/2014/main" id="{696E009D-E559-7878-F1F3-A7152C21C6ED}"/>
              </a:ext>
            </a:extLst>
          </p:cNvPr>
          <p:cNvSpPr>
            <a:spLocks noGrp="1"/>
          </p:cNvSpPr>
          <p:nvPr>
            <p:ph idx="1"/>
          </p:nvPr>
        </p:nvSpPr>
        <p:spPr/>
        <p:txBody>
          <a:bodyPr>
            <a:normAutofit fontScale="85000" lnSpcReduction="20000"/>
          </a:bodyPr>
          <a:lstStyle/>
          <a:p>
            <a:r>
              <a:rPr lang="en-US" altLang="zh-TW" dirty="0"/>
              <a:t>3. </a:t>
            </a:r>
            <a:r>
              <a:rPr lang="zh-TW" altLang="en-US" dirty="0"/>
              <a:t>線上偵錯啟動</a:t>
            </a:r>
            <a:r>
              <a:rPr lang="en-US" altLang="zh-TW" dirty="0"/>
              <a:t>/</a:t>
            </a:r>
            <a:r>
              <a:rPr lang="zh-TW" altLang="en-US" dirty="0"/>
              <a:t>關閉</a:t>
            </a:r>
          </a:p>
          <a:p>
            <a:r>
              <a:rPr lang="en-US" altLang="zh-TW" dirty="0"/>
              <a:t>4. </a:t>
            </a:r>
            <a:r>
              <a:rPr lang="zh-TW" altLang="en-US" dirty="0"/>
              <a:t>斷點設定 設定、取消、關閉、刪除所有斷點等操作</a:t>
            </a:r>
          </a:p>
          <a:p>
            <a:r>
              <a:rPr lang="en-US" altLang="zh-TW" dirty="0"/>
              <a:t>5. </a:t>
            </a:r>
            <a:r>
              <a:rPr lang="zh-TW" altLang="en-US" dirty="0"/>
              <a:t>核心暫存器窗口</a:t>
            </a:r>
          </a:p>
          <a:p>
            <a:r>
              <a:rPr lang="en-US" altLang="zh-TW" dirty="0"/>
              <a:t>6. C</a:t>
            </a:r>
            <a:r>
              <a:rPr lang="zh-TW" altLang="en-US" dirty="0"/>
              <a:t>程式碼對應的彙編程式視窗 </a:t>
            </a:r>
            <a:endParaRPr lang="en-US" altLang="zh-TW" dirty="0"/>
          </a:p>
          <a:p>
            <a:pPr lvl="1"/>
            <a:r>
              <a:rPr lang="zh-TW" altLang="en-US" dirty="0"/>
              <a:t>注意程式碼左側灰色部分程式碼已編譯部分，可設定斷點</a:t>
            </a:r>
            <a:endParaRPr lang="en-US" altLang="zh-TW" dirty="0"/>
          </a:p>
          <a:p>
            <a:r>
              <a:rPr lang="en-US" altLang="zh-TW" dirty="0"/>
              <a:t>7. C/C++</a:t>
            </a:r>
            <a:r>
              <a:rPr lang="zh-TW" altLang="en-US" dirty="0"/>
              <a:t>程式碼窗口</a:t>
            </a:r>
          </a:p>
          <a:p>
            <a:r>
              <a:rPr lang="en-US" altLang="zh-TW" dirty="0"/>
              <a:t>8. Command</a:t>
            </a:r>
            <a:r>
              <a:rPr lang="zh-TW" altLang="en-US" dirty="0"/>
              <a:t>窗口 偵錯命令列，可通過設定命令執行所有偵錯操作，如斷點設定、變數暫存器訪問、資料轉換、基本計算等功能</a:t>
            </a:r>
          </a:p>
          <a:p>
            <a:r>
              <a:rPr lang="en-US" altLang="zh-TW" dirty="0"/>
              <a:t>9. </a:t>
            </a:r>
            <a:r>
              <a:rPr lang="zh-TW" altLang="en-US" dirty="0"/>
              <a:t>回呼棧及局部變數窗口</a:t>
            </a:r>
          </a:p>
        </p:txBody>
      </p:sp>
    </p:spTree>
    <p:extLst>
      <p:ext uri="{BB962C8B-B14F-4D97-AF65-F5344CB8AC3E}">
        <p14:creationId xmlns:p14="http://schemas.microsoft.com/office/powerpoint/2010/main" val="3642144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5E0DF8-E6ED-7A6E-379E-B0626938B39C}"/>
              </a:ext>
            </a:extLst>
          </p:cNvPr>
          <p:cNvSpPr>
            <a:spLocks noGrp="1"/>
          </p:cNvSpPr>
          <p:nvPr>
            <p:ph type="title"/>
          </p:nvPr>
        </p:nvSpPr>
        <p:spPr/>
        <p:txBody>
          <a:bodyPr/>
          <a:lstStyle/>
          <a:p>
            <a:r>
              <a:rPr lang="en-US" altLang="zh-TW" dirty="0"/>
              <a:t>Keil IDE</a:t>
            </a:r>
            <a:endParaRPr lang="zh-TW" altLang="en-US" dirty="0"/>
          </a:p>
        </p:txBody>
      </p:sp>
      <p:sp>
        <p:nvSpPr>
          <p:cNvPr id="3" name="內容版面配置區 2">
            <a:extLst>
              <a:ext uri="{FF2B5EF4-FFF2-40B4-BE49-F238E27FC236}">
                <a16:creationId xmlns:a16="http://schemas.microsoft.com/office/drawing/2014/main" id="{AACDB1FC-B9BE-DE51-A893-6E1EE397FE06}"/>
              </a:ext>
            </a:extLst>
          </p:cNvPr>
          <p:cNvSpPr>
            <a:spLocks noGrp="1"/>
          </p:cNvSpPr>
          <p:nvPr>
            <p:ph idx="1"/>
          </p:nvPr>
        </p:nvSpPr>
        <p:spPr/>
        <p:txBody>
          <a:bodyPr/>
          <a:lstStyle/>
          <a:p>
            <a:r>
              <a:rPr lang="en-US" altLang="zh-TW" dirty="0"/>
              <a:t>Select ICE type</a:t>
            </a:r>
          </a:p>
          <a:p>
            <a:pPr lvl="1"/>
            <a:r>
              <a:rPr lang="en-US" altLang="zh-TW" dirty="0"/>
              <a:t>CMSIS-DAP Debugger</a:t>
            </a:r>
          </a:p>
          <a:p>
            <a:pPr lvl="1"/>
            <a:r>
              <a:rPr lang="en-US" altLang="zh-TW" dirty="0"/>
              <a:t>J-LINK/J-TRACE Cortex</a:t>
            </a:r>
            <a:endParaRPr lang="zh-TW" altLang="en-US" dirty="0"/>
          </a:p>
        </p:txBody>
      </p:sp>
      <p:pic>
        <p:nvPicPr>
          <p:cNvPr id="8" name="圖片 7">
            <a:extLst>
              <a:ext uri="{FF2B5EF4-FFF2-40B4-BE49-F238E27FC236}">
                <a16:creationId xmlns:a16="http://schemas.microsoft.com/office/drawing/2014/main" id="{6F196BC8-141A-A605-47C1-55BDB015E6F7}"/>
              </a:ext>
            </a:extLst>
          </p:cNvPr>
          <p:cNvPicPr>
            <a:picLocks noChangeAspect="1"/>
          </p:cNvPicPr>
          <p:nvPr/>
        </p:nvPicPr>
        <p:blipFill>
          <a:blip r:embed="rId2"/>
          <a:stretch>
            <a:fillRect/>
          </a:stretch>
        </p:blipFill>
        <p:spPr>
          <a:xfrm>
            <a:off x="1914857" y="3417585"/>
            <a:ext cx="5314286" cy="3133333"/>
          </a:xfrm>
          <a:prstGeom prst="rect">
            <a:avLst/>
          </a:prstGeom>
        </p:spPr>
      </p:pic>
    </p:spTree>
    <p:extLst>
      <p:ext uri="{BB962C8B-B14F-4D97-AF65-F5344CB8AC3E}">
        <p14:creationId xmlns:p14="http://schemas.microsoft.com/office/powerpoint/2010/main" val="237040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62817F-0ED1-2D4E-2E7E-755900B3B78C}"/>
              </a:ext>
            </a:extLst>
          </p:cNvPr>
          <p:cNvSpPr>
            <a:spLocks noGrp="1"/>
          </p:cNvSpPr>
          <p:nvPr>
            <p:ph type="title"/>
          </p:nvPr>
        </p:nvSpPr>
        <p:spPr/>
        <p:txBody>
          <a:bodyPr/>
          <a:lstStyle/>
          <a:p>
            <a:r>
              <a:rPr lang="en-US" altLang="zh-TW" dirty="0"/>
              <a:t>Keil IDE</a:t>
            </a:r>
            <a:endParaRPr lang="zh-TW" altLang="en-US" dirty="0"/>
          </a:p>
        </p:txBody>
      </p:sp>
      <p:sp>
        <p:nvSpPr>
          <p:cNvPr id="3" name="內容版面配置區 2">
            <a:extLst>
              <a:ext uri="{FF2B5EF4-FFF2-40B4-BE49-F238E27FC236}">
                <a16:creationId xmlns:a16="http://schemas.microsoft.com/office/drawing/2014/main" id="{D4011827-B082-76B7-A7CC-A1498EF77BCE}"/>
              </a:ext>
            </a:extLst>
          </p:cNvPr>
          <p:cNvSpPr>
            <a:spLocks noGrp="1"/>
          </p:cNvSpPr>
          <p:nvPr>
            <p:ph idx="1"/>
          </p:nvPr>
        </p:nvSpPr>
        <p:spPr>
          <a:xfrm>
            <a:off x="457200" y="1628800"/>
            <a:ext cx="8229600" cy="4525963"/>
          </a:xfrm>
        </p:spPr>
        <p:txBody>
          <a:bodyPr/>
          <a:lstStyle/>
          <a:p>
            <a:r>
              <a:rPr lang="en-US" altLang="zh-TW" dirty="0"/>
              <a:t>Select FLM (Flash programming algorithm)</a:t>
            </a:r>
          </a:p>
          <a:p>
            <a:pPr lvl="1"/>
            <a:r>
              <a:rPr lang="zh-TW" altLang="en-US" dirty="0"/>
              <a:t>一種將 </a:t>
            </a:r>
            <a:r>
              <a:rPr lang="en-US" altLang="zh-TW" dirty="0"/>
              <a:t>BIN </a:t>
            </a:r>
            <a:r>
              <a:rPr lang="zh-TW" altLang="en-US" dirty="0"/>
              <a:t>擦除或下載到 </a:t>
            </a:r>
            <a:r>
              <a:rPr lang="en-US" altLang="zh-TW" dirty="0"/>
              <a:t>Flash </a:t>
            </a:r>
            <a:r>
              <a:rPr lang="zh-TW" altLang="en-US" dirty="0"/>
              <a:t>裝置的程序</a:t>
            </a:r>
            <a:endParaRPr lang="en-US" altLang="zh-TW" dirty="0"/>
          </a:p>
        </p:txBody>
      </p:sp>
      <p:pic>
        <p:nvPicPr>
          <p:cNvPr id="5" name="圖片 4">
            <a:extLst>
              <a:ext uri="{FF2B5EF4-FFF2-40B4-BE49-F238E27FC236}">
                <a16:creationId xmlns:a16="http://schemas.microsoft.com/office/drawing/2014/main" id="{8AE45D5F-3C0E-9729-2425-711009D24C97}"/>
              </a:ext>
            </a:extLst>
          </p:cNvPr>
          <p:cNvPicPr>
            <a:picLocks noChangeAspect="1"/>
          </p:cNvPicPr>
          <p:nvPr/>
        </p:nvPicPr>
        <p:blipFill>
          <a:blip r:embed="rId2"/>
          <a:stretch>
            <a:fillRect/>
          </a:stretch>
        </p:blipFill>
        <p:spPr>
          <a:xfrm>
            <a:off x="2123728" y="2780928"/>
            <a:ext cx="5314950" cy="3933825"/>
          </a:xfrm>
          <a:prstGeom prst="rect">
            <a:avLst/>
          </a:prstGeom>
        </p:spPr>
      </p:pic>
    </p:spTree>
    <p:extLst>
      <p:ext uri="{BB962C8B-B14F-4D97-AF65-F5344CB8AC3E}">
        <p14:creationId xmlns:p14="http://schemas.microsoft.com/office/powerpoint/2010/main" val="4256023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2F6D85-EAF5-156F-DBA9-F4ED2BD3D255}"/>
              </a:ext>
            </a:extLst>
          </p:cNvPr>
          <p:cNvSpPr>
            <a:spLocks noGrp="1"/>
          </p:cNvSpPr>
          <p:nvPr>
            <p:ph type="title"/>
          </p:nvPr>
        </p:nvSpPr>
        <p:spPr/>
        <p:txBody>
          <a:bodyPr/>
          <a:lstStyle/>
          <a:p>
            <a:r>
              <a:rPr lang="en-US" altLang="zh-TW" dirty="0"/>
              <a:t>How to Create Project ?</a:t>
            </a:r>
          </a:p>
        </p:txBody>
      </p:sp>
      <p:sp>
        <p:nvSpPr>
          <p:cNvPr id="3" name="內容版面配置區 2">
            <a:extLst>
              <a:ext uri="{FF2B5EF4-FFF2-40B4-BE49-F238E27FC236}">
                <a16:creationId xmlns:a16="http://schemas.microsoft.com/office/drawing/2014/main" id="{66837BDE-04F1-E21C-F9C3-D60DB7DCAB9E}"/>
              </a:ext>
            </a:extLst>
          </p:cNvPr>
          <p:cNvSpPr>
            <a:spLocks noGrp="1"/>
          </p:cNvSpPr>
          <p:nvPr>
            <p:ph idx="1"/>
          </p:nvPr>
        </p:nvSpPr>
        <p:spPr/>
        <p:txBody>
          <a:bodyPr/>
          <a:lstStyle/>
          <a:p>
            <a:r>
              <a:rPr lang="zh-TW" altLang="en-US" dirty="0"/>
              <a:t>選擇 </a:t>
            </a:r>
            <a:r>
              <a:rPr lang="en-US" altLang="zh-TW" dirty="0"/>
              <a:t>“Project-&gt;New </a:t>
            </a:r>
            <a:r>
              <a:rPr lang="en-US" altLang="zh-TW" dirty="0" err="1"/>
              <a:t>uVision</a:t>
            </a:r>
            <a:r>
              <a:rPr lang="en-US" altLang="zh-TW" dirty="0"/>
              <a:t> Project”</a:t>
            </a:r>
            <a:endParaRPr lang="zh-TW" altLang="en-US" dirty="0"/>
          </a:p>
        </p:txBody>
      </p:sp>
      <p:pic>
        <p:nvPicPr>
          <p:cNvPr id="1026" name="Picture 2">
            <a:extLst>
              <a:ext uri="{FF2B5EF4-FFF2-40B4-BE49-F238E27FC236}">
                <a16:creationId xmlns:a16="http://schemas.microsoft.com/office/drawing/2014/main" id="{CE8BFE3A-DC9D-DF40-9525-7C3F88745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636912"/>
            <a:ext cx="571500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283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C4974E-EAB0-DA65-AB6A-06F07E6CE0F6}"/>
              </a:ext>
            </a:extLst>
          </p:cNvPr>
          <p:cNvSpPr>
            <a:spLocks noGrp="1"/>
          </p:cNvSpPr>
          <p:nvPr>
            <p:ph type="title"/>
          </p:nvPr>
        </p:nvSpPr>
        <p:spPr/>
        <p:txBody>
          <a:bodyPr/>
          <a:lstStyle/>
          <a:p>
            <a:r>
              <a:rPr lang="en-US" altLang="zh-TW" dirty="0"/>
              <a:t>How to Create Project ?</a:t>
            </a:r>
            <a:endParaRPr lang="zh-TW" altLang="en-US" dirty="0"/>
          </a:p>
        </p:txBody>
      </p:sp>
      <p:sp>
        <p:nvSpPr>
          <p:cNvPr id="3" name="內容版面配置區 2">
            <a:extLst>
              <a:ext uri="{FF2B5EF4-FFF2-40B4-BE49-F238E27FC236}">
                <a16:creationId xmlns:a16="http://schemas.microsoft.com/office/drawing/2014/main" id="{B2FFF136-334E-D940-A4E8-9B7BA1106659}"/>
              </a:ext>
            </a:extLst>
          </p:cNvPr>
          <p:cNvSpPr>
            <a:spLocks noGrp="1"/>
          </p:cNvSpPr>
          <p:nvPr>
            <p:ph idx="1"/>
          </p:nvPr>
        </p:nvSpPr>
        <p:spPr/>
        <p:txBody>
          <a:bodyPr/>
          <a:lstStyle/>
          <a:p>
            <a:r>
              <a:rPr lang="zh-TW" altLang="en-US" dirty="0"/>
              <a:t>選擇 </a:t>
            </a:r>
            <a:r>
              <a:rPr lang="en-US" altLang="zh-TW" dirty="0"/>
              <a:t>Device</a:t>
            </a:r>
          </a:p>
          <a:p>
            <a:pPr lvl="1"/>
            <a:r>
              <a:rPr lang="en-US" altLang="zh-TW" dirty="0"/>
              <a:t>Project -&gt; Options for target project -&gt; Device </a:t>
            </a:r>
            <a:endParaRPr lang="zh-TW" altLang="en-US" dirty="0"/>
          </a:p>
        </p:txBody>
      </p:sp>
      <p:pic>
        <p:nvPicPr>
          <p:cNvPr id="2050" name="Picture 2">
            <a:extLst>
              <a:ext uri="{FF2B5EF4-FFF2-40B4-BE49-F238E27FC236}">
                <a16:creationId xmlns:a16="http://schemas.microsoft.com/office/drawing/2014/main" id="{496131FD-9567-858A-D109-0D04AC745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265" y="2924944"/>
            <a:ext cx="4995470" cy="372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008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C4974E-EAB0-DA65-AB6A-06F07E6CE0F6}"/>
              </a:ext>
            </a:extLst>
          </p:cNvPr>
          <p:cNvSpPr>
            <a:spLocks noGrp="1"/>
          </p:cNvSpPr>
          <p:nvPr>
            <p:ph type="title"/>
          </p:nvPr>
        </p:nvSpPr>
        <p:spPr/>
        <p:txBody>
          <a:bodyPr/>
          <a:lstStyle/>
          <a:p>
            <a:r>
              <a:rPr lang="en-US" altLang="zh-TW" dirty="0"/>
              <a:t>How to Create Project ?</a:t>
            </a:r>
            <a:endParaRPr lang="zh-TW" altLang="en-US" dirty="0"/>
          </a:p>
        </p:txBody>
      </p:sp>
      <p:sp>
        <p:nvSpPr>
          <p:cNvPr id="3" name="內容版面配置區 2">
            <a:extLst>
              <a:ext uri="{FF2B5EF4-FFF2-40B4-BE49-F238E27FC236}">
                <a16:creationId xmlns:a16="http://schemas.microsoft.com/office/drawing/2014/main" id="{B2FFF136-334E-D940-A4E8-9B7BA1106659}"/>
              </a:ext>
            </a:extLst>
          </p:cNvPr>
          <p:cNvSpPr>
            <a:spLocks noGrp="1"/>
          </p:cNvSpPr>
          <p:nvPr>
            <p:ph idx="1"/>
          </p:nvPr>
        </p:nvSpPr>
        <p:spPr/>
        <p:txBody>
          <a:bodyPr/>
          <a:lstStyle/>
          <a:p>
            <a:r>
              <a:rPr lang="zh-TW" altLang="en-US" dirty="0"/>
              <a:t>加入 </a:t>
            </a:r>
            <a:r>
              <a:rPr lang="en-US" altLang="zh-TW" dirty="0"/>
              <a:t>c/h file</a:t>
            </a:r>
          </a:p>
          <a:p>
            <a:pPr lvl="1"/>
            <a:r>
              <a:rPr lang="zh-TW" altLang="en-US" dirty="0"/>
              <a:t>可加入已存在的檔案或是新增檔案</a:t>
            </a:r>
            <a:endParaRPr lang="en-US" altLang="zh-TW" dirty="0"/>
          </a:p>
          <a:p>
            <a:pPr lvl="1"/>
            <a:endParaRPr lang="zh-TW" altLang="en-US" dirty="0"/>
          </a:p>
        </p:txBody>
      </p:sp>
      <p:pic>
        <p:nvPicPr>
          <p:cNvPr id="3074" name="Picture 2">
            <a:extLst>
              <a:ext uri="{FF2B5EF4-FFF2-40B4-BE49-F238E27FC236}">
                <a16:creationId xmlns:a16="http://schemas.microsoft.com/office/drawing/2014/main" id="{C37DDE26-29F5-078D-E339-E98761AA5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924944"/>
            <a:ext cx="57150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609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D6FD63-809C-F0A7-D661-A4BEB9C78FA3}"/>
              </a:ext>
            </a:extLst>
          </p:cNvPr>
          <p:cNvSpPr>
            <a:spLocks noGrp="1"/>
          </p:cNvSpPr>
          <p:nvPr>
            <p:ph type="title"/>
          </p:nvPr>
        </p:nvSpPr>
        <p:spPr/>
        <p:txBody>
          <a:bodyPr/>
          <a:lstStyle/>
          <a:p>
            <a:r>
              <a:rPr lang="en-US" altLang="zh-TW" dirty="0"/>
              <a:t>How to Create Project ?</a:t>
            </a:r>
            <a:endParaRPr lang="zh-TW" altLang="en-US" dirty="0"/>
          </a:p>
        </p:txBody>
      </p:sp>
      <p:sp>
        <p:nvSpPr>
          <p:cNvPr id="3" name="內容版面配置區 2">
            <a:extLst>
              <a:ext uri="{FF2B5EF4-FFF2-40B4-BE49-F238E27FC236}">
                <a16:creationId xmlns:a16="http://schemas.microsoft.com/office/drawing/2014/main" id="{886FAAE3-F099-8264-0130-DB71CDDA6268}"/>
              </a:ext>
            </a:extLst>
          </p:cNvPr>
          <p:cNvSpPr>
            <a:spLocks noGrp="1"/>
          </p:cNvSpPr>
          <p:nvPr>
            <p:ph idx="1"/>
          </p:nvPr>
        </p:nvSpPr>
        <p:spPr/>
        <p:txBody>
          <a:bodyPr/>
          <a:lstStyle/>
          <a:p>
            <a:r>
              <a:rPr lang="zh-TW" altLang="en-US" dirty="0"/>
              <a:t>編譯</a:t>
            </a:r>
            <a:endParaRPr lang="en-US" altLang="zh-TW" dirty="0"/>
          </a:p>
          <a:p>
            <a:pPr lvl="1"/>
            <a:r>
              <a:rPr lang="zh-TW" altLang="en-US" dirty="0"/>
              <a:t>選擇 </a:t>
            </a:r>
            <a:r>
              <a:rPr lang="en-US" altLang="zh-TW" dirty="0"/>
              <a:t>Project-&gt;Build Target </a:t>
            </a:r>
            <a:r>
              <a:rPr lang="zh-TW" altLang="en-US" dirty="0"/>
              <a:t>，或是下圖點選</a:t>
            </a:r>
            <a:r>
              <a:rPr lang="en-US" altLang="zh-TW" dirty="0"/>
              <a:t>Icon</a:t>
            </a:r>
            <a:r>
              <a:rPr lang="zh-TW" altLang="en-US" dirty="0"/>
              <a:t>並編譯</a:t>
            </a:r>
          </a:p>
        </p:txBody>
      </p:sp>
      <p:pic>
        <p:nvPicPr>
          <p:cNvPr id="4098" name="Picture 2">
            <a:extLst>
              <a:ext uri="{FF2B5EF4-FFF2-40B4-BE49-F238E27FC236}">
                <a16:creationId xmlns:a16="http://schemas.microsoft.com/office/drawing/2014/main" id="{1430F510-0D6E-0CC3-BDC6-CA3675D52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114" y="3212976"/>
            <a:ext cx="5305772" cy="351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55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B3C22E-3374-CA0F-EC3A-D13A58CBC560}"/>
              </a:ext>
            </a:extLst>
          </p:cNvPr>
          <p:cNvSpPr>
            <a:spLocks noGrp="1"/>
          </p:cNvSpPr>
          <p:nvPr>
            <p:ph type="title"/>
          </p:nvPr>
        </p:nvSpPr>
        <p:spPr/>
        <p:txBody>
          <a:bodyPr/>
          <a:lstStyle/>
          <a:p>
            <a:r>
              <a:rPr lang="en-US" altLang="zh-TW" dirty="0"/>
              <a:t>How to Create Project ?</a:t>
            </a:r>
            <a:endParaRPr lang="zh-TW" altLang="en-US" dirty="0"/>
          </a:p>
        </p:txBody>
      </p:sp>
      <p:sp>
        <p:nvSpPr>
          <p:cNvPr id="3" name="內容版面配置區 2">
            <a:extLst>
              <a:ext uri="{FF2B5EF4-FFF2-40B4-BE49-F238E27FC236}">
                <a16:creationId xmlns:a16="http://schemas.microsoft.com/office/drawing/2014/main" id="{234213D8-A13F-CE5E-D9E5-373F51F6704B}"/>
              </a:ext>
            </a:extLst>
          </p:cNvPr>
          <p:cNvSpPr>
            <a:spLocks noGrp="1"/>
          </p:cNvSpPr>
          <p:nvPr>
            <p:ph idx="1"/>
          </p:nvPr>
        </p:nvSpPr>
        <p:spPr/>
        <p:txBody>
          <a:bodyPr/>
          <a:lstStyle/>
          <a:p>
            <a:r>
              <a:rPr lang="zh-TW" altLang="en-US" dirty="0"/>
              <a:t>選擇 </a:t>
            </a:r>
            <a:r>
              <a:rPr lang="en-US" altLang="zh-TW" dirty="0"/>
              <a:t>Flash-&gt;Download</a:t>
            </a:r>
            <a:r>
              <a:rPr lang="zh-TW" altLang="en-US" dirty="0"/>
              <a:t>，或是下圖點選</a:t>
            </a:r>
            <a:r>
              <a:rPr lang="en-US" altLang="zh-TW" dirty="0"/>
              <a:t>Icon</a:t>
            </a:r>
            <a:r>
              <a:rPr lang="zh-TW" altLang="en-US" dirty="0"/>
              <a:t>，並燒錄到開發板上</a:t>
            </a:r>
            <a:endParaRPr lang="en-US" altLang="zh-TW" dirty="0"/>
          </a:p>
          <a:p>
            <a:pPr lvl="1"/>
            <a:r>
              <a:rPr lang="zh-TW" altLang="en-US" dirty="0"/>
              <a:t>必須將開發闆接到電腦並安裝完驅動</a:t>
            </a:r>
            <a:r>
              <a:rPr lang="en-US" altLang="zh-TW" dirty="0"/>
              <a:t>)</a:t>
            </a:r>
            <a:r>
              <a:rPr lang="zh-TW" altLang="en-US" dirty="0"/>
              <a:t>。</a:t>
            </a:r>
          </a:p>
        </p:txBody>
      </p:sp>
      <p:pic>
        <p:nvPicPr>
          <p:cNvPr id="5122" name="Picture 2">
            <a:extLst>
              <a:ext uri="{FF2B5EF4-FFF2-40B4-BE49-F238E27FC236}">
                <a16:creationId xmlns:a16="http://schemas.microsoft.com/office/drawing/2014/main" id="{19FEC9B8-8D2F-F535-AA96-8B0AE4664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528" y="3284984"/>
            <a:ext cx="5294944" cy="350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93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2E254D8-9153-6A97-3763-BDFEEFB7E289}"/>
              </a:ext>
            </a:extLst>
          </p:cNvPr>
          <p:cNvSpPr>
            <a:spLocks noGrp="1"/>
          </p:cNvSpPr>
          <p:nvPr>
            <p:ph type="title"/>
          </p:nvPr>
        </p:nvSpPr>
        <p:spPr/>
        <p:txBody>
          <a:bodyPr/>
          <a:lstStyle/>
          <a:p>
            <a:r>
              <a:rPr lang="en-US" altLang="zh-TW" dirty="0"/>
              <a:t>Trace code</a:t>
            </a:r>
            <a:endParaRPr lang="zh-TW" altLang="en-US" dirty="0"/>
          </a:p>
        </p:txBody>
      </p:sp>
      <p:sp>
        <p:nvSpPr>
          <p:cNvPr id="3" name="內容版面配置區 2">
            <a:extLst>
              <a:ext uri="{FF2B5EF4-FFF2-40B4-BE49-F238E27FC236}">
                <a16:creationId xmlns:a16="http://schemas.microsoft.com/office/drawing/2014/main" id="{C58132F7-2F23-14D9-D074-45081054C58C}"/>
              </a:ext>
            </a:extLst>
          </p:cNvPr>
          <p:cNvSpPr>
            <a:spLocks noGrp="1"/>
          </p:cNvSpPr>
          <p:nvPr>
            <p:ph sz="half" idx="1"/>
          </p:nvPr>
        </p:nvSpPr>
        <p:spPr>
          <a:xfrm>
            <a:off x="457200" y="1600202"/>
            <a:ext cx="8291264" cy="4709118"/>
          </a:xfrm>
        </p:spPr>
        <p:txBody>
          <a:bodyPr>
            <a:normAutofit/>
          </a:bodyPr>
          <a:lstStyle/>
          <a:p>
            <a:r>
              <a:rPr lang="zh-TW" altLang="en-US" dirty="0"/>
              <a:t>靜態追蹤代碼 </a:t>
            </a:r>
            <a:r>
              <a:rPr lang="en-US" altLang="zh-TW" dirty="0"/>
              <a:t>(</a:t>
            </a:r>
            <a:r>
              <a:rPr lang="zh-TW" altLang="en-US" dirty="0"/>
              <a:t>需要先編譯過</a:t>
            </a:r>
            <a:r>
              <a:rPr lang="en-US" altLang="zh-TW" dirty="0"/>
              <a:t>)</a:t>
            </a:r>
          </a:p>
          <a:p>
            <a:pPr lvl="1"/>
            <a:r>
              <a:rPr lang="en-US" altLang="zh-TW" dirty="0"/>
              <a:t>Go to definition</a:t>
            </a:r>
            <a:r>
              <a:rPr lang="zh-TW" altLang="en-US" dirty="0"/>
              <a:t> </a:t>
            </a:r>
            <a:r>
              <a:rPr lang="en-US" altLang="zh-TW" dirty="0"/>
              <a:t>(</a:t>
            </a:r>
            <a:r>
              <a:rPr lang="zh-TW" altLang="en-US" dirty="0"/>
              <a:t>游標停留的位置按右鍵</a:t>
            </a:r>
            <a:r>
              <a:rPr lang="en-US" altLang="zh-TW" dirty="0"/>
              <a:t>)</a:t>
            </a:r>
          </a:p>
          <a:p>
            <a:pPr lvl="2"/>
            <a:r>
              <a:rPr lang="zh-TW" altLang="en-US" dirty="0"/>
              <a:t>進入副程式</a:t>
            </a:r>
            <a:endParaRPr lang="en-US" altLang="zh-TW" dirty="0"/>
          </a:p>
          <a:p>
            <a:pPr lvl="1"/>
            <a:r>
              <a:rPr lang="en-US" altLang="zh-TW" dirty="0"/>
              <a:t>Navigate backwards</a:t>
            </a:r>
          </a:p>
          <a:p>
            <a:pPr lvl="2"/>
            <a:r>
              <a:rPr lang="zh-TW" altLang="en-US" dirty="0"/>
              <a:t>離開副程式</a:t>
            </a:r>
            <a:r>
              <a:rPr lang="en-US" altLang="zh-TW" dirty="0"/>
              <a:t>, </a:t>
            </a:r>
            <a:r>
              <a:rPr lang="zh-TW" altLang="en-US" dirty="0"/>
              <a:t>並回到前一個位置</a:t>
            </a:r>
            <a:endParaRPr lang="en-US" altLang="zh-TW" dirty="0"/>
          </a:p>
          <a:p>
            <a:pPr lvl="1"/>
            <a:endParaRPr lang="zh-TW" altLang="en-US" dirty="0"/>
          </a:p>
        </p:txBody>
      </p:sp>
      <p:pic>
        <p:nvPicPr>
          <p:cNvPr id="10" name="圖片 9">
            <a:extLst>
              <a:ext uri="{FF2B5EF4-FFF2-40B4-BE49-F238E27FC236}">
                <a16:creationId xmlns:a16="http://schemas.microsoft.com/office/drawing/2014/main" id="{0074F0A5-35D1-0A7D-7E22-56B47CA5FDC9}"/>
              </a:ext>
            </a:extLst>
          </p:cNvPr>
          <p:cNvPicPr>
            <a:picLocks noChangeAspect="1"/>
          </p:cNvPicPr>
          <p:nvPr/>
        </p:nvPicPr>
        <p:blipFill>
          <a:blip r:embed="rId2"/>
          <a:stretch>
            <a:fillRect/>
          </a:stretch>
        </p:blipFill>
        <p:spPr>
          <a:xfrm>
            <a:off x="1547664" y="4221088"/>
            <a:ext cx="6457143" cy="952381"/>
          </a:xfrm>
          <a:prstGeom prst="rect">
            <a:avLst/>
          </a:prstGeom>
        </p:spPr>
      </p:pic>
    </p:spTree>
    <p:extLst>
      <p:ext uri="{BB962C8B-B14F-4D97-AF65-F5344CB8AC3E}">
        <p14:creationId xmlns:p14="http://schemas.microsoft.com/office/powerpoint/2010/main" val="3966886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01E15BF-9E8E-E0F0-DD35-C3AAAB334F6F}"/>
              </a:ext>
            </a:extLst>
          </p:cNvPr>
          <p:cNvSpPr>
            <a:spLocks noGrp="1" noChangeArrowheads="1"/>
          </p:cNvSpPr>
          <p:nvPr>
            <p:ph type="title"/>
          </p:nvPr>
        </p:nvSpPr>
        <p:spPr/>
        <p:txBody>
          <a:bodyPr/>
          <a:lstStyle/>
          <a:p>
            <a:r>
              <a:rPr lang="en-US" altLang="ja-JP" dirty="0"/>
              <a:t>Agenda</a:t>
            </a:r>
          </a:p>
        </p:txBody>
      </p:sp>
      <p:sp>
        <p:nvSpPr>
          <p:cNvPr id="7171" name="Rectangle 3">
            <a:extLst>
              <a:ext uri="{FF2B5EF4-FFF2-40B4-BE49-F238E27FC236}">
                <a16:creationId xmlns:a16="http://schemas.microsoft.com/office/drawing/2014/main" id="{ADF41B55-ED20-28E1-D5D6-0880B797B107}"/>
              </a:ext>
            </a:extLst>
          </p:cNvPr>
          <p:cNvSpPr>
            <a:spLocks noGrp="1" noChangeArrowheads="1"/>
          </p:cNvSpPr>
          <p:nvPr>
            <p:ph type="body" idx="1"/>
          </p:nvPr>
        </p:nvSpPr>
        <p:spPr/>
        <p:txBody>
          <a:bodyPr/>
          <a:lstStyle/>
          <a:p>
            <a:r>
              <a:rPr lang="en-US" altLang="zh-TW" dirty="0"/>
              <a:t>ICE (In-Circuit Emulator)</a:t>
            </a:r>
          </a:p>
          <a:p>
            <a:pPr lvl="1"/>
            <a:r>
              <a:rPr lang="en-US" altLang="zh-TW" dirty="0" err="1"/>
              <a:t>jLink</a:t>
            </a:r>
            <a:r>
              <a:rPr lang="en-US" altLang="zh-TW" dirty="0"/>
              <a:t>/</a:t>
            </a:r>
            <a:r>
              <a:rPr lang="en-US" altLang="zh-TW" dirty="0" err="1"/>
              <a:t>jTag</a:t>
            </a:r>
            <a:endParaRPr lang="en-US" altLang="zh-TW" dirty="0"/>
          </a:p>
          <a:p>
            <a:pPr lvl="1"/>
            <a:r>
              <a:rPr lang="en-US" altLang="zh-TW" dirty="0"/>
              <a:t>DAP</a:t>
            </a:r>
            <a:r>
              <a:rPr lang="zh-TW" altLang="en-US" dirty="0"/>
              <a:t> </a:t>
            </a:r>
            <a:r>
              <a:rPr lang="en-US" altLang="zh-TW" dirty="0"/>
              <a:t>(SWD)</a:t>
            </a:r>
          </a:p>
          <a:p>
            <a:r>
              <a:rPr lang="en-US" altLang="zh-TW" dirty="0"/>
              <a:t>Keil IDE</a:t>
            </a:r>
          </a:p>
          <a:p>
            <a:r>
              <a:rPr lang="en-US" altLang="zh-TW" dirty="0"/>
              <a:t>How to Create Project ?</a:t>
            </a:r>
          </a:p>
          <a:p>
            <a:r>
              <a:rPr lang="en-US" altLang="zh-TW" dirty="0"/>
              <a:t>Trace code</a:t>
            </a:r>
          </a:p>
          <a:p>
            <a:r>
              <a:rPr lang="en-US" altLang="zh-TW" dirty="0"/>
              <a:t>Debug tips</a:t>
            </a:r>
          </a:p>
          <a:p>
            <a:endParaRPr lang="en-US" altLang="ja-JP"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FAE687-DEF7-F316-A2B4-30DC07E81478}"/>
              </a:ext>
            </a:extLst>
          </p:cNvPr>
          <p:cNvSpPr>
            <a:spLocks noGrp="1"/>
          </p:cNvSpPr>
          <p:nvPr>
            <p:ph type="title"/>
          </p:nvPr>
        </p:nvSpPr>
        <p:spPr/>
        <p:txBody>
          <a:bodyPr/>
          <a:lstStyle/>
          <a:p>
            <a:r>
              <a:rPr lang="en-US" altLang="zh-TW" dirty="0"/>
              <a:t>Trace code</a:t>
            </a:r>
            <a:endParaRPr lang="zh-TW" altLang="en-US" dirty="0"/>
          </a:p>
        </p:txBody>
      </p:sp>
      <p:pic>
        <p:nvPicPr>
          <p:cNvPr id="7" name="內容版面配置區 6" descr="一張含有 文字 的圖片&#10;&#10;自動產生的描述">
            <a:extLst>
              <a:ext uri="{FF2B5EF4-FFF2-40B4-BE49-F238E27FC236}">
                <a16:creationId xmlns:a16="http://schemas.microsoft.com/office/drawing/2014/main" id="{70CB33F1-6CA6-51C5-7E39-FB8C2E3D3B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78257"/>
            <a:ext cx="8229600" cy="4369849"/>
          </a:xfrm>
        </p:spPr>
      </p:pic>
    </p:spTree>
    <p:extLst>
      <p:ext uri="{BB962C8B-B14F-4D97-AF65-F5344CB8AC3E}">
        <p14:creationId xmlns:p14="http://schemas.microsoft.com/office/powerpoint/2010/main" val="2895762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4AA517-D9E5-3D25-5DFF-2D2794B1EA8D}"/>
              </a:ext>
            </a:extLst>
          </p:cNvPr>
          <p:cNvSpPr>
            <a:spLocks noGrp="1"/>
          </p:cNvSpPr>
          <p:nvPr>
            <p:ph type="title"/>
          </p:nvPr>
        </p:nvSpPr>
        <p:spPr/>
        <p:txBody>
          <a:bodyPr/>
          <a:lstStyle/>
          <a:p>
            <a:r>
              <a:rPr lang="en-US" altLang="zh-TW" dirty="0"/>
              <a:t>Debug Tips</a:t>
            </a:r>
            <a:endParaRPr lang="zh-TW" altLang="en-US" dirty="0"/>
          </a:p>
        </p:txBody>
      </p:sp>
      <p:sp>
        <p:nvSpPr>
          <p:cNvPr id="3" name="內容版面配置區 2">
            <a:extLst>
              <a:ext uri="{FF2B5EF4-FFF2-40B4-BE49-F238E27FC236}">
                <a16:creationId xmlns:a16="http://schemas.microsoft.com/office/drawing/2014/main" id="{EE34E789-759D-83D5-5CE8-11E9EDCCCF82}"/>
              </a:ext>
            </a:extLst>
          </p:cNvPr>
          <p:cNvSpPr>
            <a:spLocks noGrp="1"/>
          </p:cNvSpPr>
          <p:nvPr>
            <p:ph idx="1"/>
          </p:nvPr>
        </p:nvSpPr>
        <p:spPr/>
        <p:txBody>
          <a:bodyPr/>
          <a:lstStyle/>
          <a:p>
            <a:r>
              <a:rPr lang="zh-TW" altLang="en-US" dirty="0"/>
              <a:t>編譯</a:t>
            </a:r>
            <a:r>
              <a:rPr lang="en-US" altLang="zh-TW" dirty="0"/>
              <a:t>,</a:t>
            </a:r>
            <a:r>
              <a:rPr lang="zh-TW" altLang="en-US" dirty="0"/>
              <a:t> 燒入 </a:t>
            </a:r>
            <a:r>
              <a:rPr lang="en-US" altLang="zh-TW" dirty="0"/>
              <a:t>Flash,</a:t>
            </a:r>
            <a:r>
              <a:rPr lang="zh-TW" altLang="en-US" dirty="0"/>
              <a:t> 進入 </a:t>
            </a:r>
            <a:r>
              <a:rPr lang="en-US" altLang="zh-TW" b="1" dirty="0">
                <a:solidFill>
                  <a:srgbClr val="0000FF"/>
                </a:solidFill>
              </a:rPr>
              <a:t>Debug mode</a:t>
            </a:r>
          </a:p>
        </p:txBody>
      </p:sp>
      <p:pic>
        <p:nvPicPr>
          <p:cNvPr id="5" name="圖片 4" descr="一張含有 文字 的圖片&#10;&#10;自動產生的描述">
            <a:extLst>
              <a:ext uri="{FF2B5EF4-FFF2-40B4-BE49-F238E27FC236}">
                <a16:creationId xmlns:a16="http://schemas.microsoft.com/office/drawing/2014/main" id="{F3DDA3C7-25B3-3BD6-5F0A-3518A8A5F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310308"/>
            <a:ext cx="7571133" cy="4453608"/>
          </a:xfrm>
          <a:prstGeom prst="rect">
            <a:avLst/>
          </a:prstGeom>
        </p:spPr>
      </p:pic>
    </p:spTree>
    <p:extLst>
      <p:ext uri="{BB962C8B-B14F-4D97-AF65-F5344CB8AC3E}">
        <p14:creationId xmlns:p14="http://schemas.microsoft.com/office/powerpoint/2010/main" val="4068898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8F9A78-BBB8-9066-78A1-9F0EB42765BD}"/>
              </a:ext>
            </a:extLst>
          </p:cNvPr>
          <p:cNvSpPr>
            <a:spLocks noGrp="1"/>
          </p:cNvSpPr>
          <p:nvPr>
            <p:ph type="title"/>
          </p:nvPr>
        </p:nvSpPr>
        <p:spPr/>
        <p:txBody>
          <a:bodyPr/>
          <a:lstStyle/>
          <a:p>
            <a:r>
              <a:rPr lang="en-US" altLang="zh-TW" dirty="0"/>
              <a:t>Debug Tips</a:t>
            </a:r>
            <a:endParaRPr lang="zh-TW" altLang="en-US" dirty="0"/>
          </a:p>
        </p:txBody>
      </p:sp>
      <p:sp>
        <p:nvSpPr>
          <p:cNvPr id="3" name="內容版面配置區 2">
            <a:extLst>
              <a:ext uri="{FF2B5EF4-FFF2-40B4-BE49-F238E27FC236}">
                <a16:creationId xmlns:a16="http://schemas.microsoft.com/office/drawing/2014/main" id="{D61AF4A0-0DB8-10AC-8DC5-5C6CF2457AB3}"/>
              </a:ext>
            </a:extLst>
          </p:cNvPr>
          <p:cNvSpPr>
            <a:spLocks noGrp="1"/>
          </p:cNvSpPr>
          <p:nvPr>
            <p:ph idx="1"/>
          </p:nvPr>
        </p:nvSpPr>
        <p:spPr>
          <a:xfrm>
            <a:off x="457200" y="1600201"/>
            <a:ext cx="8229600" cy="3917031"/>
          </a:xfrm>
        </p:spPr>
        <p:txBody>
          <a:bodyPr>
            <a:normAutofit lnSpcReduction="10000"/>
          </a:bodyPr>
          <a:lstStyle/>
          <a:p>
            <a:r>
              <a:rPr lang="en-US" altLang="zh-TW" dirty="0"/>
              <a:t>Debug mode</a:t>
            </a:r>
          </a:p>
          <a:p>
            <a:pPr lvl="1"/>
            <a:r>
              <a:rPr lang="zh-TW" altLang="en-US" dirty="0"/>
              <a:t>復位</a:t>
            </a:r>
            <a:r>
              <a:rPr lang="en-US" altLang="zh-TW" dirty="0"/>
              <a:t>(Reset)</a:t>
            </a:r>
          </a:p>
          <a:p>
            <a:pPr lvl="2"/>
            <a:r>
              <a:rPr lang="zh-TW" altLang="en-US" dirty="0"/>
              <a:t>讓程序復位到起點</a:t>
            </a:r>
            <a:r>
              <a:rPr lang="en-US" altLang="zh-TW" dirty="0"/>
              <a:t>, </a:t>
            </a:r>
            <a:r>
              <a:rPr lang="zh-TW" altLang="en-US" dirty="0"/>
              <a:t>偵錯設定恢復到初始狀態</a:t>
            </a:r>
            <a:endParaRPr lang="en-US" altLang="zh-TW" dirty="0"/>
          </a:p>
          <a:p>
            <a:pPr lvl="1"/>
            <a:r>
              <a:rPr lang="zh-TW" altLang="en-US" dirty="0"/>
              <a:t>全速運行</a:t>
            </a:r>
            <a:r>
              <a:rPr lang="en-US" altLang="zh-TW" dirty="0"/>
              <a:t>(Run)</a:t>
            </a:r>
          </a:p>
          <a:p>
            <a:pPr lvl="2"/>
            <a:r>
              <a:rPr lang="zh-TW" altLang="en-US" dirty="0"/>
              <a:t>可以讓程式執行常看運行狀態</a:t>
            </a:r>
            <a:r>
              <a:rPr lang="en-US" altLang="zh-TW" dirty="0"/>
              <a:t>, </a:t>
            </a:r>
            <a:r>
              <a:rPr lang="zh-TW" altLang="en-US" dirty="0"/>
              <a:t>也可以在特定位置打斷點</a:t>
            </a:r>
            <a:r>
              <a:rPr lang="en-US" altLang="zh-TW" dirty="0"/>
              <a:t>, </a:t>
            </a:r>
            <a:r>
              <a:rPr lang="zh-TW" altLang="en-US" dirty="0"/>
              <a:t>讓程式執行到特定位置</a:t>
            </a:r>
            <a:r>
              <a:rPr lang="en-US" altLang="zh-TW" dirty="0"/>
              <a:t>, </a:t>
            </a:r>
            <a:r>
              <a:rPr lang="zh-TW" altLang="en-US" dirty="0"/>
              <a:t>查看運行狀態</a:t>
            </a:r>
            <a:endParaRPr lang="en-US" altLang="zh-TW" dirty="0"/>
          </a:p>
          <a:p>
            <a:pPr lvl="1"/>
            <a:r>
              <a:rPr lang="zh-TW" altLang="en-US" dirty="0"/>
              <a:t>停止運行</a:t>
            </a:r>
            <a:r>
              <a:rPr lang="en-US" altLang="zh-TW" dirty="0"/>
              <a:t>(Stop)</a:t>
            </a:r>
          </a:p>
          <a:p>
            <a:pPr lvl="2"/>
            <a:r>
              <a:rPr lang="zh-TW" altLang="en-US" dirty="0"/>
              <a:t>程序全速執行階段（有效）</a:t>
            </a:r>
            <a:r>
              <a:rPr lang="en-US" altLang="zh-TW" dirty="0"/>
              <a:t>, </a:t>
            </a:r>
            <a:r>
              <a:rPr lang="zh-TW" altLang="en-US" dirty="0"/>
              <a:t>點選該按鈕可讓程序停止運行</a:t>
            </a:r>
          </a:p>
        </p:txBody>
      </p:sp>
      <p:pic>
        <p:nvPicPr>
          <p:cNvPr id="7" name="圖片 6">
            <a:extLst>
              <a:ext uri="{FF2B5EF4-FFF2-40B4-BE49-F238E27FC236}">
                <a16:creationId xmlns:a16="http://schemas.microsoft.com/office/drawing/2014/main" id="{114F6A4E-E540-5A1B-D434-8ECF164B8F26}"/>
              </a:ext>
            </a:extLst>
          </p:cNvPr>
          <p:cNvPicPr>
            <a:picLocks noChangeAspect="1"/>
          </p:cNvPicPr>
          <p:nvPr/>
        </p:nvPicPr>
        <p:blipFill>
          <a:blip r:embed="rId2"/>
          <a:stretch>
            <a:fillRect/>
          </a:stretch>
        </p:blipFill>
        <p:spPr>
          <a:xfrm>
            <a:off x="827584" y="5517232"/>
            <a:ext cx="7771428" cy="876190"/>
          </a:xfrm>
          <a:prstGeom prst="rect">
            <a:avLst/>
          </a:prstGeom>
        </p:spPr>
      </p:pic>
    </p:spTree>
    <p:extLst>
      <p:ext uri="{BB962C8B-B14F-4D97-AF65-F5344CB8AC3E}">
        <p14:creationId xmlns:p14="http://schemas.microsoft.com/office/powerpoint/2010/main" val="250460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F25189-145F-03B4-AD85-8F3C052506EF}"/>
              </a:ext>
            </a:extLst>
          </p:cNvPr>
          <p:cNvSpPr>
            <a:spLocks noGrp="1"/>
          </p:cNvSpPr>
          <p:nvPr>
            <p:ph type="title"/>
          </p:nvPr>
        </p:nvSpPr>
        <p:spPr/>
        <p:txBody>
          <a:bodyPr/>
          <a:lstStyle/>
          <a:p>
            <a:r>
              <a:rPr lang="en-US" altLang="zh-TW" dirty="0"/>
              <a:t>Debug Tips</a:t>
            </a:r>
            <a:endParaRPr lang="zh-TW" altLang="en-US" dirty="0"/>
          </a:p>
        </p:txBody>
      </p:sp>
      <p:sp>
        <p:nvSpPr>
          <p:cNvPr id="3" name="內容版面配置區 2">
            <a:extLst>
              <a:ext uri="{FF2B5EF4-FFF2-40B4-BE49-F238E27FC236}">
                <a16:creationId xmlns:a16="http://schemas.microsoft.com/office/drawing/2014/main" id="{B4970E94-2852-2583-14F3-B74E13228880}"/>
              </a:ext>
            </a:extLst>
          </p:cNvPr>
          <p:cNvSpPr>
            <a:spLocks noGrp="1"/>
          </p:cNvSpPr>
          <p:nvPr>
            <p:ph idx="1"/>
          </p:nvPr>
        </p:nvSpPr>
        <p:spPr/>
        <p:txBody>
          <a:bodyPr/>
          <a:lstStyle/>
          <a:p>
            <a:r>
              <a:rPr lang="en-US" altLang="zh-TW" dirty="0"/>
              <a:t>Run-time Step by Step debugging</a:t>
            </a:r>
          </a:p>
          <a:p>
            <a:pPr lvl="1"/>
            <a:r>
              <a:rPr lang="zh-TW" altLang="en-US" dirty="0"/>
              <a:t>進入 </a:t>
            </a:r>
            <a:r>
              <a:rPr lang="en-US" altLang="zh-TW" dirty="0"/>
              <a:t>Debug mode</a:t>
            </a:r>
          </a:p>
          <a:p>
            <a:pPr lvl="2"/>
            <a:r>
              <a:rPr lang="zh-TW" altLang="en-US" dirty="0"/>
              <a:t>單步執行</a:t>
            </a:r>
            <a:r>
              <a:rPr lang="en-US" altLang="zh-TW" dirty="0"/>
              <a:t>(F11)</a:t>
            </a:r>
          </a:p>
          <a:p>
            <a:pPr lvl="3"/>
            <a:r>
              <a:rPr lang="zh-TW" altLang="en-US" dirty="0"/>
              <a:t>也就是每點一次按鈕，程式執行一步，遇到函數會</a:t>
            </a:r>
            <a:r>
              <a:rPr lang="zh-TW" altLang="en-US" dirty="0">
                <a:solidFill>
                  <a:srgbClr val="0000FF"/>
                </a:solidFill>
              </a:rPr>
              <a:t>跳進函數</a:t>
            </a:r>
            <a:r>
              <a:rPr lang="zh-TW" altLang="en-US" dirty="0"/>
              <a:t>執行</a:t>
            </a:r>
            <a:endParaRPr lang="en-US" altLang="zh-TW" dirty="0"/>
          </a:p>
          <a:p>
            <a:pPr lvl="2"/>
            <a:r>
              <a:rPr lang="zh-TW" altLang="en-US" dirty="0"/>
              <a:t>逐行執行</a:t>
            </a:r>
            <a:r>
              <a:rPr lang="en-US" altLang="zh-TW" dirty="0"/>
              <a:t>(F10)</a:t>
            </a:r>
          </a:p>
          <a:p>
            <a:pPr lvl="3"/>
            <a:r>
              <a:rPr lang="zh-TW" altLang="en-US" dirty="0"/>
              <a:t>也就是每點一次按鈕，程式執行一行，</a:t>
            </a:r>
            <a:r>
              <a:rPr lang="zh-TW" altLang="en-US" dirty="0">
                <a:solidFill>
                  <a:srgbClr val="0000FF"/>
                </a:solidFill>
              </a:rPr>
              <a:t>遇到函數會直接執行</a:t>
            </a:r>
            <a:r>
              <a:rPr lang="en-US" altLang="zh-TW" dirty="0">
                <a:solidFill>
                  <a:srgbClr val="0000FF"/>
                </a:solidFill>
              </a:rPr>
              <a:t>, </a:t>
            </a:r>
            <a:r>
              <a:rPr lang="zh-TW" altLang="en-US" dirty="0">
                <a:solidFill>
                  <a:srgbClr val="0000FF"/>
                </a:solidFill>
              </a:rPr>
              <a:t>等執行完函數才繼續</a:t>
            </a:r>
            <a:endParaRPr lang="en-US" altLang="zh-TW" dirty="0">
              <a:solidFill>
                <a:srgbClr val="0000FF"/>
              </a:solidFill>
            </a:endParaRPr>
          </a:p>
          <a:p>
            <a:pPr lvl="3"/>
            <a:r>
              <a:rPr lang="zh-TW" altLang="en-US" dirty="0"/>
              <a:t>游標在 </a:t>
            </a:r>
            <a:r>
              <a:rPr lang="en-US" altLang="zh-TW" dirty="0"/>
              <a:t>Disassembly window </a:t>
            </a:r>
            <a:r>
              <a:rPr lang="zh-TW" altLang="en-US" dirty="0"/>
              <a:t>時</a:t>
            </a:r>
            <a:r>
              <a:rPr lang="en-US" altLang="zh-TW" dirty="0"/>
              <a:t>, </a:t>
            </a:r>
            <a:r>
              <a:rPr lang="zh-TW" altLang="en-US" dirty="0"/>
              <a:t>可以單 </a:t>
            </a:r>
            <a:r>
              <a:rPr lang="en-US" altLang="zh-TW" dirty="0"/>
              <a:t>instruction</a:t>
            </a:r>
            <a:r>
              <a:rPr lang="zh-TW" altLang="en-US" dirty="0"/>
              <a:t> 執行</a:t>
            </a:r>
            <a:endParaRPr lang="en-US" altLang="zh-TW" dirty="0"/>
          </a:p>
          <a:p>
            <a:pPr lvl="2"/>
            <a:r>
              <a:rPr lang="zh-TW" altLang="en-US" dirty="0"/>
              <a:t>跳出函數</a:t>
            </a:r>
            <a:r>
              <a:rPr lang="en-US" altLang="zh-TW" dirty="0"/>
              <a:t>(Ctrl + F11)</a:t>
            </a:r>
          </a:p>
          <a:p>
            <a:pPr lvl="3"/>
            <a:r>
              <a:rPr lang="zh-TW" altLang="en-US" dirty="0"/>
              <a:t>也就是每點一次按鈕，程序</a:t>
            </a:r>
            <a:r>
              <a:rPr lang="zh-TW" altLang="en-US" dirty="0">
                <a:solidFill>
                  <a:srgbClr val="0000FF"/>
                </a:solidFill>
              </a:rPr>
              <a:t>跳出當前函數執行</a:t>
            </a:r>
            <a:r>
              <a:rPr lang="zh-TW" altLang="en-US" dirty="0"/>
              <a:t>，直到跳出最上層的函數</a:t>
            </a:r>
          </a:p>
        </p:txBody>
      </p:sp>
    </p:spTree>
    <p:extLst>
      <p:ext uri="{BB962C8B-B14F-4D97-AF65-F5344CB8AC3E}">
        <p14:creationId xmlns:p14="http://schemas.microsoft.com/office/powerpoint/2010/main" val="149671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A2444B-8BBD-1D46-6974-65ED3D3D0142}"/>
              </a:ext>
            </a:extLst>
          </p:cNvPr>
          <p:cNvSpPr>
            <a:spLocks noGrp="1"/>
          </p:cNvSpPr>
          <p:nvPr>
            <p:ph type="title"/>
          </p:nvPr>
        </p:nvSpPr>
        <p:spPr/>
        <p:txBody>
          <a:bodyPr/>
          <a:lstStyle/>
          <a:p>
            <a:r>
              <a:rPr lang="en-US" altLang="zh-TW" dirty="0"/>
              <a:t>Debug Tips</a:t>
            </a:r>
            <a:endParaRPr lang="zh-TW" altLang="en-US" dirty="0"/>
          </a:p>
        </p:txBody>
      </p:sp>
      <p:sp>
        <p:nvSpPr>
          <p:cNvPr id="3" name="內容版面配置區 2">
            <a:extLst>
              <a:ext uri="{FF2B5EF4-FFF2-40B4-BE49-F238E27FC236}">
                <a16:creationId xmlns:a16="http://schemas.microsoft.com/office/drawing/2014/main" id="{AEFA4E55-F142-FF81-0DC8-4BE135743635}"/>
              </a:ext>
            </a:extLst>
          </p:cNvPr>
          <p:cNvSpPr>
            <a:spLocks noGrp="1"/>
          </p:cNvSpPr>
          <p:nvPr>
            <p:ph idx="1"/>
          </p:nvPr>
        </p:nvSpPr>
        <p:spPr/>
        <p:txBody>
          <a:bodyPr/>
          <a:lstStyle/>
          <a:p>
            <a:r>
              <a:rPr lang="zh-TW" altLang="en-US" dirty="0"/>
              <a:t>單步執行</a:t>
            </a:r>
          </a:p>
        </p:txBody>
      </p:sp>
      <p:pic>
        <p:nvPicPr>
          <p:cNvPr id="5" name="圖片 4">
            <a:extLst>
              <a:ext uri="{FF2B5EF4-FFF2-40B4-BE49-F238E27FC236}">
                <a16:creationId xmlns:a16="http://schemas.microsoft.com/office/drawing/2014/main" id="{9754A870-9D98-D63B-C5A7-4F27871D9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4" y="2242002"/>
            <a:ext cx="7380312" cy="4341360"/>
          </a:xfrm>
          <a:prstGeom prst="rect">
            <a:avLst/>
          </a:prstGeom>
        </p:spPr>
      </p:pic>
    </p:spTree>
    <p:extLst>
      <p:ext uri="{BB962C8B-B14F-4D97-AF65-F5344CB8AC3E}">
        <p14:creationId xmlns:p14="http://schemas.microsoft.com/office/powerpoint/2010/main" val="2454286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5C9E9A-D8E5-A757-892E-CD0EB7CBA65F}"/>
              </a:ext>
            </a:extLst>
          </p:cNvPr>
          <p:cNvSpPr>
            <a:spLocks noGrp="1"/>
          </p:cNvSpPr>
          <p:nvPr>
            <p:ph type="title"/>
          </p:nvPr>
        </p:nvSpPr>
        <p:spPr/>
        <p:txBody>
          <a:bodyPr/>
          <a:lstStyle/>
          <a:p>
            <a:r>
              <a:rPr lang="en-US" altLang="zh-TW" dirty="0"/>
              <a:t>Debug Tips</a:t>
            </a:r>
            <a:endParaRPr lang="zh-TW" altLang="en-US" dirty="0"/>
          </a:p>
        </p:txBody>
      </p:sp>
      <p:sp>
        <p:nvSpPr>
          <p:cNvPr id="3" name="內容版面配置區 2">
            <a:extLst>
              <a:ext uri="{FF2B5EF4-FFF2-40B4-BE49-F238E27FC236}">
                <a16:creationId xmlns:a16="http://schemas.microsoft.com/office/drawing/2014/main" id="{42C9DA99-D6C5-A060-2F5B-E357F9D39F4C}"/>
              </a:ext>
            </a:extLst>
          </p:cNvPr>
          <p:cNvSpPr>
            <a:spLocks noGrp="1"/>
          </p:cNvSpPr>
          <p:nvPr>
            <p:ph idx="1"/>
          </p:nvPr>
        </p:nvSpPr>
        <p:spPr/>
        <p:txBody>
          <a:bodyPr/>
          <a:lstStyle/>
          <a:p>
            <a:r>
              <a:rPr lang="zh-TW" altLang="en-US" dirty="0"/>
              <a:t>逐行執行</a:t>
            </a:r>
          </a:p>
        </p:txBody>
      </p:sp>
      <p:pic>
        <p:nvPicPr>
          <p:cNvPr id="5" name="圖片 4">
            <a:extLst>
              <a:ext uri="{FF2B5EF4-FFF2-40B4-BE49-F238E27FC236}">
                <a16:creationId xmlns:a16="http://schemas.microsoft.com/office/drawing/2014/main" id="{8B9C72D9-7400-C61A-987A-849D39CC2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95" y="2244785"/>
            <a:ext cx="7512209" cy="4418947"/>
          </a:xfrm>
          <a:prstGeom prst="rect">
            <a:avLst/>
          </a:prstGeom>
        </p:spPr>
      </p:pic>
    </p:spTree>
    <p:extLst>
      <p:ext uri="{BB962C8B-B14F-4D97-AF65-F5344CB8AC3E}">
        <p14:creationId xmlns:p14="http://schemas.microsoft.com/office/powerpoint/2010/main" val="3389357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550FE7-C6AC-1B34-A0CD-EBFAA3BC2472}"/>
              </a:ext>
            </a:extLst>
          </p:cNvPr>
          <p:cNvSpPr>
            <a:spLocks noGrp="1"/>
          </p:cNvSpPr>
          <p:nvPr>
            <p:ph type="title"/>
          </p:nvPr>
        </p:nvSpPr>
        <p:spPr/>
        <p:txBody>
          <a:bodyPr/>
          <a:lstStyle/>
          <a:p>
            <a:r>
              <a:rPr lang="en-US" altLang="zh-TW" dirty="0"/>
              <a:t>Debug Tips</a:t>
            </a:r>
            <a:endParaRPr lang="zh-TW" altLang="en-US" dirty="0"/>
          </a:p>
        </p:txBody>
      </p:sp>
      <p:sp>
        <p:nvSpPr>
          <p:cNvPr id="3" name="內容版面配置區 2">
            <a:extLst>
              <a:ext uri="{FF2B5EF4-FFF2-40B4-BE49-F238E27FC236}">
                <a16:creationId xmlns:a16="http://schemas.microsoft.com/office/drawing/2014/main" id="{9028BB0B-E79B-8337-6690-249FD89B2927}"/>
              </a:ext>
            </a:extLst>
          </p:cNvPr>
          <p:cNvSpPr>
            <a:spLocks noGrp="1"/>
          </p:cNvSpPr>
          <p:nvPr>
            <p:ph idx="1"/>
          </p:nvPr>
        </p:nvSpPr>
        <p:spPr/>
        <p:txBody>
          <a:bodyPr/>
          <a:lstStyle/>
          <a:p>
            <a:r>
              <a:rPr lang="zh-TW" altLang="en-US" dirty="0"/>
              <a:t>跳出函數</a:t>
            </a:r>
          </a:p>
        </p:txBody>
      </p:sp>
      <p:pic>
        <p:nvPicPr>
          <p:cNvPr id="5" name="圖片 4">
            <a:extLst>
              <a:ext uri="{FF2B5EF4-FFF2-40B4-BE49-F238E27FC236}">
                <a16:creationId xmlns:a16="http://schemas.microsoft.com/office/drawing/2014/main" id="{AD19F437-7359-111D-62C3-DC21AE06A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832" y="2204864"/>
            <a:ext cx="7596336" cy="4468433"/>
          </a:xfrm>
          <a:prstGeom prst="rect">
            <a:avLst/>
          </a:prstGeom>
        </p:spPr>
      </p:pic>
    </p:spTree>
    <p:extLst>
      <p:ext uri="{BB962C8B-B14F-4D97-AF65-F5344CB8AC3E}">
        <p14:creationId xmlns:p14="http://schemas.microsoft.com/office/powerpoint/2010/main" val="931033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206FB0-3A3B-8042-5B83-72E83AA4563A}"/>
              </a:ext>
            </a:extLst>
          </p:cNvPr>
          <p:cNvSpPr>
            <a:spLocks noGrp="1"/>
          </p:cNvSpPr>
          <p:nvPr>
            <p:ph type="title"/>
          </p:nvPr>
        </p:nvSpPr>
        <p:spPr/>
        <p:txBody>
          <a:bodyPr/>
          <a:lstStyle/>
          <a:p>
            <a:r>
              <a:rPr lang="en-US" altLang="zh-TW" dirty="0"/>
              <a:t>Debug Tips</a:t>
            </a:r>
            <a:endParaRPr lang="zh-TW" altLang="en-US" dirty="0"/>
          </a:p>
        </p:txBody>
      </p:sp>
      <p:sp>
        <p:nvSpPr>
          <p:cNvPr id="3" name="內容版面配置區 2">
            <a:extLst>
              <a:ext uri="{FF2B5EF4-FFF2-40B4-BE49-F238E27FC236}">
                <a16:creationId xmlns:a16="http://schemas.microsoft.com/office/drawing/2014/main" id="{A49EA97A-C822-E38E-89E6-08D257A6CCF7}"/>
              </a:ext>
            </a:extLst>
          </p:cNvPr>
          <p:cNvSpPr>
            <a:spLocks noGrp="1"/>
          </p:cNvSpPr>
          <p:nvPr>
            <p:ph idx="1"/>
          </p:nvPr>
        </p:nvSpPr>
        <p:spPr/>
        <p:txBody>
          <a:bodyPr/>
          <a:lstStyle/>
          <a:p>
            <a:r>
              <a:rPr lang="zh-TW" altLang="en-US" dirty="0"/>
              <a:t>變數查看</a:t>
            </a:r>
          </a:p>
        </p:txBody>
      </p:sp>
      <p:pic>
        <p:nvPicPr>
          <p:cNvPr id="5" name="圖片 4" descr="一張含有 文字 的圖片&#10;&#10;自動產生的描述">
            <a:extLst>
              <a:ext uri="{FF2B5EF4-FFF2-40B4-BE49-F238E27FC236}">
                <a16:creationId xmlns:a16="http://schemas.microsoft.com/office/drawing/2014/main" id="{A4050935-D8F0-BF33-A83D-4683BDFE1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852" y="2267271"/>
            <a:ext cx="7236296" cy="4337922"/>
          </a:xfrm>
          <a:prstGeom prst="rect">
            <a:avLst/>
          </a:prstGeom>
        </p:spPr>
      </p:pic>
    </p:spTree>
    <p:extLst>
      <p:ext uri="{BB962C8B-B14F-4D97-AF65-F5344CB8AC3E}">
        <p14:creationId xmlns:p14="http://schemas.microsoft.com/office/powerpoint/2010/main" val="181386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52E5B6-EB5B-442F-B36C-4A4AD2216C93}"/>
              </a:ext>
            </a:extLst>
          </p:cNvPr>
          <p:cNvSpPr>
            <a:spLocks noGrp="1"/>
          </p:cNvSpPr>
          <p:nvPr>
            <p:ph type="title"/>
          </p:nvPr>
        </p:nvSpPr>
        <p:spPr/>
        <p:txBody>
          <a:bodyPr/>
          <a:lstStyle/>
          <a:p>
            <a:r>
              <a:rPr lang="en-US" altLang="zh-TW" dirty="0"/>
              <a:t>Debug Tips</a:t>
            </a:r>
            <a:endParaRPr lang="zh-TW" altLang="en-US" dirty="0"/>
          </a:p>
        </p:txBody>
      </p:sp>
      <p:sp>
        <p:nvSpPr>
          <p:cNvPr id="3" name="內容版面配置區 2">
            <a:extLst>
              <a:ext uri="{FF2B5EF4-FFF2-40B4-BE49-F238E27FC236}">
                <a16:creationId xmlns:a16="http://schemas.microsoft.com/office/drawing/2014/main" id="{084E769E-B9C3-7163-48A5-FE89678B8540}"/>
              </a:ext>
            </a:extLst>
          </p:cNvPr>
          <p:cNvSpPr>
            <a:spLocks noGrp="1"/>
          </p:cNvSpPr>
          <p:nvPr>
            <p:ph idx="1"/>
          </p:nvPr>
        </p:nvSpPr>
        <p:spPr/>
        <p:txBody>
          <a:bodyPr/>
          <a:lstStyle/>
          <a:p>
            <a:r>
              <a:rPr lang="zh-TW" altLang="en-US" dirty="0"/>
              <a:t>查看外設暫存器數值 </a:t>
            </a:r>
            <a:r>
              <a:rPr lang="en-US" altLang="zh-TW" dirty="0"/>
              <a:t>(Base on SVD)</a:t>
            </a:r>
            <a:endParaRPr lang="zh-TW" altLang="en-US" dirty="0"/>
          </a:p>
        </p:txBody>
      </p:sp>
      <p:pic>
        <p:nvPicPr>
          <p:cNvPr id="5" name="圖片 4">
            <a:extLst>
              <a:ext uri="{FF2B5EF4-FFF2-40B4-BE49-F238E27FC236}">
                <a16:creationId xmlns:a16="http://schemas.microsoft.com/office/drawing/2014/main" id="{21792C76-7C28-050C-3C14-5FC1649FE9C4}"/>
              </a:ext>
            </a:extLst>
          </p:cNvPr>
          <p:cNvPicPr>
            <a:picLocks noChangeAspect="1"/>
          </p:cNvPicPr>
          <p:nvPr/>
        </p:nvPicPr>
        <p:blipFill>
          <a:blip r:embed="rId2"/>
          <a:stretch>
            <a:fillRect/>
          </a:stretch>
        </p:blipFill>
        <p:spPr>
          <a:xfrm>
            <a:off x="542196" y="2240850"/>
            <a:ext cx="8059607" cy="4342512"/>
          </a:xfrm>
          <a:prstGeom prst="rect">
            <a:avLst/>
          </a:prstGeom>
        </p:spPr>
      </p:pic>
    </p:spTree>
    <p:extLst>
      <p:ext uri="{BB962C8B-B14F-4D97-AF65-F5344CB8AC3E}">
        <p14:creationId xmlns:p14="http://schemas.microsoft.com/office/powerpoint/2010/main" val="2706878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7BB2F4-CB83-F5BF-ABF0-DC063B946E4C}"/>
              </a:ext>
            </a:extLst>
          </p:cNvPr>
          <p:cNvSpPr>
            <a:spLocks noGrp="1"/>
          </p:cNvSpPr>
          <p:nvPr>
            <p:ph type="title"/>
          </p:nvPr>
        </p:nvSpPr>
        <p:spPr/>
        <p:txBody>
          <a:bodyPr/>
          <a:lstStyle/>
          <a:p>
            <a:r>
              <a:rPr lang="en-US" altLang="zh-TW" dirty="0"/>
              <a:t>Debug Tips</a:t>
            </a:r>
            <a:endParaRPr lang="zh-TW" altLang="en-US" dirty="0"/>
          </a:p>
        </p:txBody>
      </p:sp>
      <p:sp>
        <p:nvSpPr>
          <p:cNvPr id="3" name="內容版面配置區 2">
            <a:extLst>
              <a:ext uri="{FF2B5EF4-FFF2-40B4-BE49-F238E27FC236}">
                <a16:creationId xmlns:a16="http://schemas.microsoft.com/office/drawing/2014/main" id="{7ECBBFEC-6387-BD14-9900-DA65AEA3B1A8}"/>
              </a:ext>
            </a:extLst>
          </p:cNvPr>
          <p:cNvSpPr>
            <a:spLocks noGrp="1"/>
          </p:cNvSpPr>
          <p:nvPr>
            <p:ph idx="1"/>
          </p:nvPr>
        </p:nvSpPr>
        <p:spPr/>
        <p:txBody>
          <a:bodyPr/>
          <a:lstStyle/>
          <a:p>
            <a:r>
              <a:rPr lang="zh-TW" altLang="en-US" dirty="0"/>
              <a:t>查看內存</a:t>
            </a:r>
          </a:p>
        </p:txBody>
      </p:sp>
      <p:pic>
        <p:nvPicPr>
          <p:cNvPr id="9" name="圖片 8">
            <a:extLst>
              <a:ext uri="{FF2B5EF4-FFF2-40B4-BE49-F238E27FC236}">
                <a16:creationId xmlns:a16="http://schemas.microsoft.com/office/drawing/2014/main" id="{E2E2581F-D981-382F-31B7-986F4EAA3B4C}"/>
              </a:ext>
            </a:extLst>
          </p:cNvPr>
          <p:cNvPicPr>
            <a:picLocks noChangeAspect="1"/>
          </p:cNvPicPr>
          <p:nvPr/>
        </p:nvPicPr>
        <p:blipFill>
          <a:blip r:embed="rId2"/>
          <a:stretch>
            <a:fillRect/>
          </a:stretch>
        </p:blipFill>
        <p:spPr>
          <a:xfrm>
            <a:off x="6996587" y="980728"/>
            <a:ext cx="2000000" cy="5295238"/>
          </a:xfrm>
          <a:prstGeom prst="rect">
            <a:avLst/>
          </a:prstGeom>
        </p:spPr>
      </p:pic>
      <p:pic>
        <p:nvPicPr>
          <p:cNvPr id="11" name="圖片 10">
            <a:extLst>
              <a:ext uri="{FF2B5EF4-FFF2-40B4-BE49-F238E27FC236}">
                <a16:creationId xmlns:a16="http://schemas.microsoft.com/office/drawing/2014/main" id="{601965B2-EEDF-AEC7-13AE-5DA827F452E6}"/>
              </a:ext>
            </a:extLst>
          </p:cNvPr>
          <p:cNvPicPr>
            <a:picLocks noChangeAspect="1"/>
          </p:cNvPicPr>
          <p:nvPr/>
        </p:nvPicPr>
        <p:blipFill>
          <a:blip r:embed="rId3"/>
          <a:stretch>
            <a:fillRect/>
          </a:stretch>
        </p:blipFill>
        <p:spPr>
          <a:xfrm>
            <a:off x="274269" y="2708920"/>
            <a:ext cx="6562761" cy="1661199"/>
          </a:xfrm>
          <a:prstGeom prst="rect">
            <a:avLst/>
          </a:prstGeom>
        </p:spPr>
      </p:pic>
    </p:spTree>
    <p:extLst>
      <p:ext uri="{BB962C8B-B14F-4D97-AF65-F5344CB8AC3E}">
        <p14:creationId xmlns:p14="http://schemas.microsoft.com/office/powerpoint/2010/main" val="643155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32788-09A4-0A78-9F5D-08A5639D27EB}"/>
              </a:ext>
            </a:extLst>
          </p:cNvPr>
          <p:cNvSpPr>
            <a:spLocks noGrp="1"/>
          </p:cNvSpPr>
          <p:nvPr>
            <p:ph type="title"/>
          </p:nvPr>
        </p:nvSpPr>
        <p:spPr/>
        <p:txBody>
          <a:bodyPr/>
          <a:lstStyle/>
          <a:p>
            <a:r>
              <a:rPr lang="en-US" altLang="zh-TW" dirty="0"/>
              <a:t>ICE (In-Circuit Emulator)</a:t>
            </a:r>
            <a:endParaRPr lang="zh-TW" altLang="en-US" dirty="0"/>
          </a:p>
        </p:txBody>
      </p:sp>
      <p:sp>
        <p:nvSpPr>
          <p:cNvPr id="3" name="內容版面配置區 2">
            <a:extLst>
              <a:ext uri="{FF2B5EF4-FFF2-40B4-BE49-F238E27FC236}">
                <a16:creationId xmlns:a16="http://schemas.microsoft.com/office/drawing/2014/main" id="{F37A2E16-06BF-0C30-0435-241122C8D80A}"/>
              </a:ext>
            </a:extLst>
          </p:cNvPr>
          <p:cNvSpPr>
            <a:spLocks noGrp="1"/>
          </p:cNvSpPr>
          <p:nvPr>
            <p:ph idx="1"/>
          </p:nvPr>
        </p:nvSpPr>
        <p:spPr>
          <a:xfrm>
            <a:off x="457200" y="1600200"/>
            <a:ext cx="8435280" cy="4525963"/>
          </a:xfrm>
        </p:spPr>
        <p:txBody>
          <a:bodyPr/>
          <a:lstStyle/>
          <a:p>
            <a:r>
              <a:rPr lang="en-US" altLang="zh-TW" dirty="0"/>
              <a:t>ARM Cortex </a:t>
            </a:r>
            <a:r>
              <a:rPr lang="zh-TW" altLang="en-US" dirty="0"/>
              <a:t>目前支持兩種 </a:t>
            </a:r>
            <a:r>
              <a:rPr lang="en-US" altLang="zh-TW" dirty="0"/>
              <a:t>Debug Interface</a:t>
            </a:r>
          </a:p>
          <a:p>
            <a:pPr lvl="1"/>
            <a:r>
              <a:rPr lang="en-US" altLang="zh-TW" dirty="0"/>
              <a:t>SW-DP (Serial Wire - Debug Port)</a:t>
            </a:r>
          </a:p>
          <a:p>
            <a:pPr lvl="2"/>
            <a:r>
              <a:rPr lang="en-US" altLang="zh-TW" dirty="0"/>
              <a:t>ARM</a:t>
            </a:r>
            <a:r>
              <a:rPr lang="zh-TW" altLang="en-US" dirty="0"/>
              <a:t> </a:t>
            </a:r>
            <a:r>
              <a:rPr lang="en-US" altLang="zh-TW" dirty="0"/>
              <a:t>Cortex </a:t>
            </a:r>
            <a:r>
              <a:rPr lang="zh-TW" altLang="en-US" dirty="0"/>
              <a:t>內建的串行線調試接口 </a:t>
            </a:r>
            <a:r>
              <a:rPr lang="en-US" altLang="zh-TW" dirty="0"/>
              <a:t>SWD</a:t>
            </a:r>
          </a:p>
          <a:p>
            <a:pPr lvl="3"/>
            <a:r>
              <a:rPr lang="zh-TW" altLang="en-US" dirty="0"/>
              <a:t>只需要兩條信號線</a:t>
            </a:r>
            <a:r>
              <a:rPr lang="en-US" altLang="zh-TW" dirty="0"/>
              <a:t>(SWCLK</a:t>
            </a:r>
            <a:r>
              <a:rPr lang="zh-TW" altLang="en-US" dirty="0"/>
              <a:t>、 </a:t>
            </a:r>
            <a:r>
              <a:rPr lang="en-US" altLang="zh-TW" dirty="0"/>
              <a:t>SWDIO)</a:t>
            </a:r>
          </a:p>
          <a:p>
            <a:pPr lvl="1"/>
            <a:r>
              <a:rPr lang="en-US" altLang="zh-TW" dirty="0"/>
              <a:t>JTAG-DP (Joint Test Action Group - Debug Port)</a:t>
            </a:r>
          </a:p>
          <a:p>
            <a:pPr lvl="2"/>
            <a:r>
              <a:rPr lang="zh-TW" altLang="en-US" dirty="0"/>
              <a:t>廣為使用的聯合調試接口 </a:t>
            </a:r>
            <a:r>
              <a:rPr lang="en-US" altLang="zh-TW" dirty="0"/>
              <a:t>JTAG</a:t>
            </a:r>
            <a:r>
              <a:rPr lang="zh-TW" altLang="en-US" dirty="0"/>
              <a:t>，</a:t>
            </a:r>
            <a:endParaRPr lang="en-US" altLang="zh-TW" dirty="0"/>
          </a:p>
          <a:p>
            <a:pPr lvl="3"/>
            <a:r>
              <a:rPr lang="zh-TW" altLang="en-US" dirty="0"/>
              <a:t>至少需要四根信號線</a:t>
            </a:r>
            <a:r>
              <a:rPr lang="en-US" altLang="zh-TW" dirty="0"/>
              <a:t>(JTCK</a:t>
            </a:r>
            <a:r>
              <a:rPr lang="zh-TW" altLang="en-US" dirty="0"/>
              <a:t>、 </a:t>
            </a:r>
            <a:r>
              <a:rPr lang="en-US" altLang="zh-TW" dirty="0"/>
              <a:t>JTMS</a:t>
            </a:r>
            <a:r>
              <a:rPr lang="zh-TW" altLang="en-US" dirty="0"/>
              <a:t>、 </a:t>
            </a:r>
            <a:r>
              <a:rPr lang="en-US" altLang="zh-TW" dirty="0"/>
              <a:t>JTDI</a:t>
            </a:r>
            <a:r>
              <a:rPr lang="zh-TW" altLang="en-US" dirty="0"/>
              <a:t>、 </a:t>
            </a:r>
            <a:r>
              <a:rPr lang="en-US" altLang="zh-TW" dirty="0"/>
              <a:t>JTDO</a:t>
            </a:r>
            <a:r>
              <a:rPr lang="zh-TW" altLang="en-US" dirty="0"/>
              <a:t>， </a:t>
            </a:r>
            <a:r>
              <a:rPr lang="en-US" altLang="zh-TW" dirty="0"/>
              <a:t>JTRST </a:t>
            </a:r>
            <a:r>
              <a:rPr lang="zh-TW" altLang="en-US" dirty="0"/>
              <a:t>為可選信號線</a:t>
            </a:r>
            <a:r>
              <a:rPr lang="en-US" altLang="zh-TW" dirty="0"/>
              <a:t>)</a:t>
            </a:r>
            <a:endParaRPr lang="zh-TW" altLang="en-US" dirty="0"/>
          </a:p>
        </p:txBody>
      </p:sp>
      <p:pic>
        <p:nvPicPr>
          <p:cNvPr id="5" name="圖片 4">
            <a:extLst>
              <a:ext uri="{FF2B5EF4-FFF2-40B4-BE49-F238E27FC236}">
                <a16:creationId xmlns:a16="http://schemas.microsoft.com/office/drawing/2014/main" id="{22B6A5DC-031C-CBEC-F9A6-DDD794C30046}"/>
              </a:ext>
            </a:extLst>
          </p:cNvPr>
          <p:cNvPicPr>
            <a:picLocks noChangeAspect="1"/>
          </p:cNvPicPr>
          <p:nvPr/>
        </p:nvPicPr>
        <p:blipFill>
          <a:blip r:embed="rId2"/>
          <a:stretch>
            <a:fillRect/>
          </a:stretch>
        </p:blipFill>
        <p:spPr>
          <a:xfrm>
            <a:off x="1447770" y="5085184"/>
            <a:ext cx="6454140" cy="1560195"/>
          </a:xfrm>
          <a:prstGeom prst="rect">
            <a:avLst/>
          </a:prstGeom>
        </p:spPr>
      </p:pic>
    </p:spTree>
    <p:extLst>
      <p:ext uri="{BB962C8B-B14F-4D97-AF65-F5344CB8AC3E}">
        <p14:creationId xmlns:p14="http://schemas.microsoft.com/office/powerpoint/2010/main" val="3420089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91C737-A44A-440C-C1BB-68AFE2A38E04}"/>
              </a:ext>
            </a:extLst>
          </p:cNvPr>
          <p:cNvSpPr>
            <a:spLocks noGrp="1"/>
          </p:cNvSpPr>
          <p:nvPr>
            <p:ph type="title"/>
          </p:nvPr>
        </p:nvSpPr>
        <p:spPr/>
        <p:txBody>
          <a:bodyPr/>
          <a:lstStyle/>
          <a:p>
            <a:r>
              <a:rPr lang="en-US" altLang="zh-TW" dirty="0"/>
              <a:t>Debug Tips</a:t>
            </a:r>
            <a:endParaRPr lang="zh-TW" altLang="en-US" dirty="0"/>
          </a:p>
        </p:txBody>
      </p:sp>
      <p:sp>
        <p:nvSpPr>
          <p:cNvPr id="3" name="內容版面配置區 2">
            <a:extLst>
              <a:ext uri="{FF2B5EF4-FFF2-40B4-BE49-F238E27FC236}">
                <a16:creationId xmlns:a16="http://schemas.microsoft.com/office/drawing/2014/main" id="{3C2A7AF9-698C-BE9C-D754-F075FFE21B42}"/>
              </a:ext>
            </a:extLst>
          </p:cNvPr>
          <p:cNvSpPr>
            <a:spLocks noGrp="1"/>
          </p:cNvSpPr>
          <p:nvPr>
            <p:ph idx="1"/>
          </p:nvPr>
        </p:nvSpPr>
        <p:spPr/>
        <p:txBody>
          <a:bodyPr/>
          <a:lstStyle/>
          <a:p>
            <a:r>
              <a:rPr lang="zh-TW" altLang="en-US" dirty="0"/>
              <a:t>回呼棧局部變數窗口</a:t>
            </a:r>
          </a:p>
        </p:txBody>
      </p:sp>
      <p:pic>
        <p:nvPicPr>
          <p:cNvPr id="5" name="圖片 4">
            <a:extLst>
              <a:ext uri="{FF2B5EF4-FFF2-40B4-BE49-F238E27FC236}">
                <a16:creationId xmlns:a16="http://schemas.microsoft.com/office/drawing/2014/main" id="{39528745-73FA-7319-676A-9DC08BA11A79}"/>
              </a:ext>
            </a:extLst>
          </p:cNvPr>
          <p:cNvPicPr>
            <a:picLocks noChangeAspect="1"/>
          </p:cNvPicPr>
          <p:nvPr/>
        </p:nvPicPr>
        <p:blipFill>
          <a:blip r:embed="rId2"/>
          <a:stretch>
            <a:fillRect/>
          </a:stretch>
        </p:blipFill>
        <p:spPr>
          <a:xfrm>
            <a:off x="971600" y="2492896"/>
            <a:ext cx="7073016" cy="3339682"/>
          </a:xfrm>
          <a:prstGeom prst="rect">
            <a:avLst/>
          </a:prstGeom>
        </p:spPr>
      </p:pic>
    </p:spTree>
    <p:extLst>
      <p:ext uri="{BB962C8B-B14F-4D97-AF65-F5344CB8AC3E}">
        <p14:creationId xmlns:p14="http://schemas.microsoft.com/office/powerpoint/2010/main" val="775791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57DCA9-65B7-8D52-2C9C-E0A594A54619}"/>
              </a:ext>
            </a:extLst>
          </p:cNvPr>
          <p:cNvSpPr>
            <a:spLocks noGrp="1"/>
          </p:cNvSpPr>
          <p:nvPr>
            <p:ph type="title"/>
          </p:nvPr>
        </p:nvSpPr>
        <p:spPr/>
        <p:txBody>
          <a:bodyPr/>
          <a:lstStyle/>
          <a:p>
            <a:r>
              <a:rPr lang="en-US" altLang="zh-TW" dirty="0"/>
              <a:t>Debug Tips</a:t>
            </a:r>
            <a:endParaRPr lang="zh-TW" altLang="en-US" dirty="0"/>
          </a:p>
        </p:txBody>
      </p:sp>
      <p:sp>
        <p:nvSpPr>
          <p:cNvPr id="3" name="內容版面配置區 2">
            <a:extLst>
              <a:ext uri="{FF2B5EF4-FFF2-40B4-BE49-F238E27FC236}">
                <a16:creationId xmlns:a16="http://schemas.microsoft.com/office/drawing/2014/main" id="{5EA959E9-6845-C4FA-1764-C519178BB315}"/>
              </a:ext>
            </a:extLst>
          </p:cNvPr>
          <p:cNvSpPr>
            <a:spLocks noGrp="1"/>
          </p:cNvSpPr>
          <p:nvPr>
            <p:ph idx="1"/>
          </p:nvPr>
        </p:nvSpPr>
        <p:spPr/>
        <p:txBody>
          <a:bodyPr/>
          <a:lstStyle/>
          <a:p>
            <a:r>
              <a:rPr lang="zh-TW" altLang="en-US" dirty="0"/>
              <a:t>回呼棧局部變數窗口</a:t>
            </a:r>
          </a:p>
          <a:p>
            <a:endParaRPr lang="zh-TW" altLang="en-US" dirty="0"/>
          </a:p>
        </p:txBody>
      </p:sp>
      <p:pic>
        <p:nvPicPr>
          <p:cNvPr id="5" name="圖片 4" descr="一張含有 文字 的圖片&#10;&#10;自動產生的描述">
            <a:extLst>
              <a:ext uri="{FF2B5EF4-FFF2-40B4-BE49-F238E27FC236}">
                <a16:creationId xmlns:a16="http://schemas.microsoft.com/office/drawing/2014/main" id="{000AA007-530B-AF64-B2D3-312258E08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872" y="2276872"/>
            <a:ext cx="6876256" cy="4122090"/>
          </a:xfrm>
          <a:prstGeom prst="rect">
            <a:avLst/>
          </a:prstGeom>
        </p:spPr>
      </p:pic>
    </p:spTree>
    <p:extLst>
      <p:ext uri="{BB962C8B-B14F-4D97-AF65-F5344CB8AC3E}">
        <p14:creationId xmlns:p14="http://schemas.microsoft.com/office/powerpoint/2010/main" val="3422593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F2B776-CDFC-EBCC-2812-5CDD776D1086}"/>
              </a:ext>
            </a:extLst>
          </p:cNvPr>
          <p:cNvSpPr>
            <a:spLocks noGrp="1"/>
          </p:cNvSpPr>
          <p:nvPr>
            <p:ph type="title"/>
          </p:nvPr>
        </p:nvSpPr>
        <p:spPr/>
        <p:txBody>
          <a:bodyPr/>
          <a:lstStyle/>
          <a:p>
            <a:r>
              <a:rPr lang="en-US" altLang="zh-TW" dirty="0"/>
              <a:t>Reference</a:t>
            </a:r>
            <a:endParaRPr lang="zh-TW" altLang="en-US" dirty="0"/>
          </a:p>
        </p:txBody>
      </p:sp>
      <p:sp>
        <p:nvSpPr>
          <p:cNvPr id="3" name="內容版面配置區 2">
            <a:extLst>
              <a:ext uri="{FF2B5EF4-FFF2-40B4-BE49-F238E27FC236}">
                <a16:creationId xmlns:a16="http://schemas.microsoft.com/office/drawing/2014/main" id="{F57BBF9D-DCAA-5881-83DB-AEB9299957CD}"/>
              </a:ext>
            </a:extLst>
          </p:cNvPr>
          <p:cNvSpPr>
            <a:spLocks noGrp="1"/>
          </p:cNvSpPr>
          <p:nvPr>
            <p:ph idx="1"/>
          </p:nvPr>
        </p:nvSpPr>
        <p:spPr/>
        <p:txBody>
          <a:bodyPr/>
          <a:lstStyle/>
          <a:p>
            <a:r>
              <a:rPr lang="en-US" altLang="zh-TW" dirty="0">
                <a:hlinkClick r:id="rId2"/>
              </a:rPr>
              <a:t>SEGGER</a:t>
            </a:r>
            <a:endParaRPr lang="en-US" altLang="zh-TW" dirty="0"/>
          </a:p>
          <a:p>
            <a:r>
              <a:rPr lang="en-US" altLang="zh-TW" dirty="0">
                <a:hlinkClick r:id="rId3"/>
              </a:rPr>
              <a:t>Keil</a:t>
            </a:r>
            <a:r>
              <a:rPr lang="zh-TW" altLang="en-US" dirty="0">
                <a:hlinkClick r:id="rId3"/>
              </a:rPr>
              <a:t>（</a:t>
            </a:r>
            <a:r>
              <a:rPr lang="en-US" altLang="zh-TW" dirty="0">
                <a:hlinkClick r:id="rId3"/>
              </a:rPr>
              <a:t>MDK-ARM</a:t>
            </a:r>
            <a:r>
              <a:rPr lang="zh-TW" altLang="en-US" dirty="0">
                <a:hlinkClick r:id="rId3"/>
              </a:rPr>
              <a:t>）系列教學（八）</a:t>
            </a:r>
            <a:r>
              <a:rPr lang="en-US" altLang="zh-TW" dirty="0">
                <a:hlinkClick r:id="rId3"/>
              </a:rPr>
              <a:t>_</a:t>
            </a:r>
            <a:r>
              <a:rPr lang="zh-TW" altLang="en-US" dirty="0">
                <a:hlinkClick r:id="rId3"/>
              </a:rPr>
              <a:t>線上偵錯</a:t>
            </a:r>
            <a:endParaRPr lang="en-US" altLang="zh-TW" dirty="0"/>
          </a:p>
          <a:p>
            <a:r>
              <a:rPr lang="en-US" altLang="zh-TW" dirty="0">
                <a:hlinkClick r:id="rId4"/>
              </a:rPr>
              <a:t>µVision User's Guide</a:t>
            </a:r>
            <a:endParaRPr lang="en-US" altLang="zh-TW" dirty="0"/>
          </a:p>
          <a:p>
            <a:r>
              <a:rPr lang="zh-TW" altLang="en-US" dirty="0"/>
              <a:t>野火教學平台</a:t>
            </a:r>
            <a:endParaRPr lang="en-US" altLang="zh-TW" dirty="0"/>
          </a:p>
          <a:p>
            <a:pPr lvl="1"/>
            <a:r>
              <a:rPr lang="en-US" altLang="zh-TW" dirty="0">
                <a:hlinkClick r:id="rId5"/>
              </a:rPr>
              <a:t>[</a:t>
            </a:r>
            <a:r>
              <a:rPr lang="zh-TW" altLang="en-US" dirty="0">
                <a:hlinkClick r:id="rId5"/>
              </a:rPr>
              <a:t>野火</a:t>
            </a:r>
            <a:r>
              <a:rPr lang="en-US" altLang="zh-TW" dirty="0">
                <a:hlinkClick r:id="rId5"/>
              </a:rPr>
              <a:t>]i.MX RT</a:t>
            </a:r>
            <a:r>
              <a:rPr lang="zh-TW" altLang="en-US" dirty="0">
                <a:hlinkClick r:id="rId5"/>
              </a:rPr>
              <a:t>庫開發實戰指南</a:t>
            </a:r>
            <a:r>
              <a:rPr lang="en-US" altLang="zh-TW" dirty="0">
                <a:hlinkClick r:id="rId5"/>
              </a:rPr>
              <a:t>——</a:t>
            </a:r>
            <a:r>
              <a:rPr lang="zh-TW" altLang="en-US" dirty="0">
                <a:hlinkClick r:id="rId5"/>
              </a:rPr>
              <a:t>基於</a:t>
            </a:r>
            <a:r>
              <a:rPr lang="en-US" altLang="zh-TW" dirty="0">
                <a:hlinkClick r:id="rId5"/>
              </a:rPr>
              <a:t>i.MXRT1052 </a:t>
            </a:r>
            <a:endParaRPr lang="en-US" altLang="zh-TW" dirty="0"/>
          </a:p>
          <a:p>
            <a:pPr lvl="1"/>
            <a:r>
              <a:rPr lang="en-US" altLang="zh-TW" dirty="0">
                <a:hlinkClick r:id="rId6"/>
              </a:rPr>
              <a:t>[</a:t>
            </a:r>
            <a:r>
              <a:rPr lang="zh-TW" altLang="en-US" dirty="0">
                <a:hlinkClick r:id="rId6"/>
              </a:rPr>
              <a:t>野火</a:t>
            </a:r>
            <a:r>
              <a:rPr lang="en-US" altLang="zh-TW" dirty="0">
                <a:hlinkClick r:id="rId6"/>
              </a:rPr>
              <a:t>]STM32</a:t>
            </a:r>
            <a:r>
              <a:rPr lang="zh-TW" altLang="en-US" dirty="0">
                <a:hlinkClick r:id="rId6"/>
              </a:rPr>
              <a:t>庫開發實戰指南</a:t>
            </a:r>
            <a:r>
              <a:rPr lang="en-US" altLang="zh-TW" dirty="0">
                <a:hlinkClick r:id="rId6"/>
              </a:rPr>
              <a:t>——</a:t>
            </a:r>
            <a:r>
              <a:rPr lang="zh-TW" altLang="en-US" dirty="0">
                <a:hlinkClick r:id="rId6"/>
              </a:rPr>
              <a:t>基於野火</a:t>
            </a:r>
            <a:r>
              <a:rPr lang="en-US" altLang="zh-TW" dirty="0">
                <a:hlinkClick r:id="rId6"/>
              </a:rPr>
              <a:t>MINI</a:t>
            </a:r>
            <a:r>
              <a:rPr lang="zh-TW" altLang="en-US" dirty="0">
                <a:hlinkClick r:id="rId6"/>
              </a:rPr>
              <a:t>開發板</a:t>
            </a:r>
            <a:endParaRPr lang="en-US" altLang="zh-TW" dirty="0">
              <a:hlinkClick r:id="rId7"/>
            </a:endParaRPr>
          </a:p>
          <a:p>
            <a:pPr lvl="1"/>
            <a:r>
              <a:rPr lang="en-US" altLang="zh-TW" dirty="0">
                <a:hlinkClick r:id="rId7"/>
              </a:rPr>
              <a:t>[</a:t>
            </a:r>
            <a:r>
              <a:rPr lang="zh-TW" altLang="en-US" dirty="0">
                <a:hlinkClick r:id="rId7"/>
              </a:rPr>
              <a:t>野火</a:t>
            </a:r>
            <a:r>
              <a:rPr lang="en-US" altLang="zh-TW" dirty="0">
                <a:hlinkClick r:id="rId7"/>
              </a:rPr>
              <a:t>]《STM32</a:t>
            </a:r>
            <a:r>
              <a:rPr lang="zh-TW" altLang="en-US" dirty="0">
                <a:hlinkClick r:id="rId7"/>
              </a:rPr>
              <a:t>庫開發實戰指南</a:t>
            </a:r>
            <a:r>
              <a:rPr lang="en-US" altLang="zh-TW" dirty="0">
                <a:hlinkClick r:id="rId7"/>
              </a:rPr>
              <a:t>》</a:t>
            </a:r>
            <a:r>
              <a:rPr lang="zh-TW" altLang="en-US" dirty="0">
                <a:hlinkClick r:id="rId7"/>
              </a:rPr>
              <a:t>系列</a:t>
            </a:r>
            <a:endParaRPr lang="en-US" altLang="zh-TW" dirty="0"/>
          </a:p>
        </p:txBody>
      </p:sp>
    </p:spTree>
    <p:extLst>
      <p:ext uri="{BB962C8B-B14F-4D97-AF65-F5344CB8AC3E}">
        <p14:creationId xmlns:p14="http://schemas.microsoft.com/office/powerpoint/2010/main" val="1359706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2E528F-AF91-1E88-FB8B-B3811D70D655}"/>
              </a:ext>
            </a:extLst>
          </p:cNvPr>
          <p:cNvSpPr>
            <a:spLocks noGrp="1"/>
          </p:cNvSpPr>
          <p:nvPr>
            <p:ph type="title"/>
          </p:nvPr>
        </p:nvSpPr>
        <p:spPr/>
        <p:txBody>
          <a:bodyPr/>
          <a:lstStyle/>
          <a:p>
            <a:r>
              <a:rPr lang="en-US" altLang="zh-TW" dirty="0"/>
              <a:t>ICE (In-Circuit Emulator)</a:t>
            </a:r>
            <a:endParaRPr lang="zh-TW" altLang="en-US" dirty="0"/>
          </a:p>
        </p:txBody>
      </p:sp>
      <p:sp>
        <p:nvSpPr>
          <p:cNvPr id="3" name="內容版面配置區 2">
            <a:extLst>
              <a:ext uri="{FF2B5EF4-FFF2-40B4-BE49-F238E27FC236}">
                <a16:creationId xmlns:a16="http://schemas.microsoft.com/office/drawing/2014/main" id="{4C71A9CD-0F5A-8BAE-35F7-89D506FD8D9D}"/>
              </a:ext>
            </a:extLst>
          </p:cNvPr>
          <p:cNvSpPr>
            <a:spLocks noGrp="1"/>
          </p:cNvSpPr>
          <p:nvPr>
            <p:ph idx="1"/>
          </p:nvPr>
        </p:nvSpPr>
        <p:spPr>
          <a:xfrm>
            <a:off x="457200" y="1600200"/>
            <a:ext cx="4474840" cy="4709120"/>
          </a:xfrm>
        </p:spPr>
        <p:txBody>
          <a:bodyPr>
            <a:normAutofit fontScale="85000" lnSpcReduction="10000"/>
          </a:bodyPr>
          <a:lstStyle/>
          <a:p>
            <a:r>
              <a:rPr lang="en-US" altLang="zh-TW" dirty="0" err="1"/>
              <a:t>jLink</a:t>
            </a:r>
            <a:r>
              <a:rPr lang="en-US" altLang="zh-TW" dirty="0"/>
              <a:t>/</a:t>
            </a:r>
            <a:r>
              <a:rPr lang="en-US" altLang="zh-TW" dirty="0" err="1"/>
              <a:t>jTag</a:t>
            </a:r>
            <a:endParaRPr lang="en-US" altLang="zh-TW" dirty="0"/>
          </a:p>
          <a:p>
            <a:pPr lvl="1"/>
            <a:r>
              <a:rPr lang="en-US" altLang="zh-TW" dirty="0"/>
              <a:t>J-Link</a:t>
            </a:r>
            <a:r>
              <a:rPr lang="zh-TW" altLang="en-US" dirty="0"/>
              <a:t>是</a:t>
            </a:r>
            <a:r>
              <a:rPr lang="en-US" altLang="zh-TW" dirty="0"/>
              <a:t>SEGGER</a:t>
            </a:r>
            <a:r>
              <a:rPr lang="zh-TW" altLang="en-US" dirty="0"/>
              <a:t>公司為支援模擬</a:t>
            </a:r>
            <a:r>
              <a:rPr lang="en-US" altLang="zh-TW" dirty="0"/>
              <a:t>ARM</a:t>
            </a:r>
            <a:r>
              <a:rPr lang="zh-TW" altLang="en-US" dirty="0"/>
              <a:t>晶片</a:t>
            </a:r>
            <a:r>
              <a:rPr lang="en-US" altLang="zh-TW" dirty="0"/>
              <a:t>, </a:t>
            </a:r>
            <a:r>
              <a:rPr lang="zh-TW" altLang="en-US" dirty="0"/>
              <a:t>推出的</a:t>
            </a:r>
            <a:r>
              <a:rPr lang="en-US" altLang="zh-TW" dirty="0"/>
              <a:t>JTAG</a:t>
            </a:r>
            <a:r>
              <a:rPr lang="zh-TW" altLang="en-US" dirty="0"/>
              <a:t>模擬器</a:t>
            </a:r>
            <a:endParaRPr lang="en-US" altLang="zh-TW" dirty="0"/>
          </a:p>
          <a:p>
            <a:pPr lvl="1"/>
            <a:r>
              <a:rPr lang="zh-TW" altLang="en-US" dirty="0"/>
              <a:t>將</a:t>
            </a:r>
            <a:r>
              <a:rPr lang="en-US" altLang="zh-TW" dirty="0" err="1"/>
              <a:t>JLInk</a:t>
            </a:r>
            <a:r>
              <a:rPr lang="zh-TW" altLang="en-US" dirty="0"/>
              <a:t>按照</a:t>
            </a:r>
            <a:r>
              <a:rPr lang="en-US" altLang="zh-TW" dirty="0"/>
              <a:t>JTAG</a:t>
            </a:r>
            <a:r>
              <a:rPr lang="zh-TW" altLang="en-US" dirty="0"/>
              <a:t>或者</a:t>
            </a:r>
            <a:r>
              <a:rPr lang="en-US" altLang="zh-TW" dirty="0"/>
              <a:t>SWD</a:t>
            </a:r>
            <a:r>
              <a:rPr lang="zh-TW" altLang="en-US" dirty="0"/>
              <a:t>協議</a:t>
            </a:r>
            <a:r>
              <a:rPr lang="en-US" altLang="zh-TW" dirty="0"/>
              <a:t>, </a:t>
            </a:r>
            <a:r>
              <a:rPr lang="zh-TW" altLang="en-US" dirty="0"/>
              <a:t>所支援的方式和</a:t>
            </a:r>
            <a:r>
              <a:rPr lang="en-US" altLang="zh-TW" dirty="0"/>
              <a:t>ARM</a:t>
            </a:r>
            <a:r>
              <a:rPr lang="zh-TW" altLang="en-US" dirty="0"/>
              <a:t>核心晶片的對應引腳相連，就可以將編寫好的程序下載到晶片的</a:t>
            </a:r>
            <a:r>
              <a:rPr lang="en-US" altLang="zh-TW" dirty="0"/>
              <a:t>FLASH</a:t>
            </a:r>
            <a:r>
              <a:rPr lang="zh-TW" altLang="en-US" dirty="0"/>
              <a:t>中，同時其與 </a:t>
            </a:r>
            <a:r>
              <a:rPr lang="en-US" altLang="zh-TW" dirty="0"/>
              <a:t>KEIL uVision5 </a:t>
            </a:r>
            <a:r>
              <a:rPr lang="zh-TW" altLang="en-US" dirty="0"/>
              <a:t>編譯環境無縫連接，可以直接在 </a:t>
            </a:r>
            <a:r>
              <a:rPr lang="en-US" altLang="zh-TW" dirty="0"/>
              <a:t>uVision5 </a:t>
            </a:r>
            <a:r>
              <a:rPr lang="zh-TW" altLang="en-US" dirty="0"/>
              <a:t>的</a:t>
            </a:r>
            <a:r>
              <a:rPr lang="en-US" altLang="zh-TW" dirty="0"/>
              <a:t>IDE</a:t>
            </a:r>
            <a:r>
              <a:rPr lang="zh-TW" altLang="en-US" dirty="0"/>
              <a:t>中進行在硬體模擬</a:t>
            </a:r>
          </a:p>
        </p:txBody>
      </p:sp>
      <p:pic>
        <p:nvPicPr>
          <p:cNvPr id="7" name="圖片 6">
            <a:extLst>
              <a:ext uri="{FF2B5EF4-FFF2-40B4-BE49-F238E27FC236}">
                <a16:creationId xmlns:a16="http://schemas.microsoft.com/office/drawing/2014/main" id="{4C3F9F39-6552-29E6-05DC-0A71682656D2}"/>
              </a:ext>
            </a:extLst>
          </p:cNvPr>
          <p:cNvPicPr>
            <a:picLocks noChangeAspect="1"/>
          </p:cNvPicPr>
          <p:nvPr/>
        </p:nvPicPr>
        <p:blipFill>
          <a:blip r:embed="rId2"/>
          <a:stretch>
            <a:fillRect/>
          </a:stretch>
        </p:blipFill>
        <p:spPr>
          <a:xfrm>
            <a:off x="4932040" y="2132856"/>
            <a:ext cx="4063492" cy="4063492"/>
          </a:xfrm>
          <a:prstGeom prst="rect">
            <a:avLst/>
          </a:prstGeom>
        </p:spPr>
      </p:pic>
    </p:spTree>
    <p:extLst>
      <p:ext uri="{BB962C8B-B14F-4D97-AF65-F5344CB8AC3E}">
        <p14:creationId xmlns:p14="http://schemas.microsoft.com/office/powerpoint/2010/main" val="10071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4FC199-6CBF-D837-A921-F243FC3D37E6}"/>
              </a:ext>
            </a:extLst>
          </p:cNvPr>
          <p:cNvSpPr>
            <a:spLocks noGrp="1"/>
          </p:cNvSpPr>
          <p:nvPr>
            <p:ph type="title"/>
          </p:nvPr>
        </p:nvSpPr>
        <p:spPr/>
        <p:txBody>
          <a:bodyPr/>
          <a:lstStyle/>
          <a:p>
            <a:r>
              <a:rPr lang="en-US" altLang="zh-TW" dirty="0"/>
              <a:t>ICE (In-Circuit Emulator)</a:t>
            </a:r>
            <a:endParaRPr lang="zh-TW" altLang="en-US" dirty="0"/>
          </a:p>
        </p:txBody>
      </p:sp>
      <p:sp>
        <p:nvSpPr>
          <p:cNvPr id="3" name="內容版面配置區 2">
            <a:extLst>
              <a:ext uri="{FF2B5EF4-FFF2-40B4-BE49-F238E27FC236}">
                <a16:creationId xmlns:a16="http://schemas.microsoft.com/office/drawing/2014/main" id="{201C1F6D-83CA-2549-8588-DBAB05F4004A}"/>
              </a:ext>
            </a:extLst>
          </p:cNvPr>
          <p:cNvSpPr>
            <a:spLocks noGrp="1"/>
          </p:cNvSpPr>
          <p:nvPr>
            <p:ph idx="1"/>
          </p:nvPr>
        </p:nvSpPr>
        <p:spPr>
          <a:xfrm>
            <a:off x="457200" y="1600200"/>
            <a:ext cx="4258816" cy="4525963"/>
          </a:xfrm>
        </p:spPr>
        <p:txBody>
          <a:bodyPr>
            <a:normAutofit/>
          </a:bodyPr>
          <a:lstStyle/>
          <a:p>
            <a:r>
              <a:rPr lang="en-US" altLang="zh-TW" dirty="0"/>
              <a:t>DAP</a:t>
            </a:r>
          </a:p>
          <a:p>
            <a:pPr lvl="1"/>
            <a:r>
              <a:rPr lang="en-US" altLang="zh-TW" dirty="0"/>
              <a:t>CMSIS-DAP</a:t>
            </a:r>
            <a:r>
              <a:rPr lang="zh-TW" altLang="en-US" dirty="0"/>
              <a:t>是</a:t>
            </a:r>
            <a:r>
              <a:rPr lang="en-US" altLang="zh-TW" dirty="0"/>
              <a:t>ARM</a:t>
            </a:r>
            <a:r>
              <a:rPr lang="zh-TW" altLang="en-US" dirty="0"/>
              <a:t>官方推出的介面標準</a:t>
            </a:r>
            <a:r>
              <a:rPr lang="en-US" altLang="zh-TW" dirty="0"/>
              <a:t>(SWD, Serial Wire Debug), </a:t>
            </a:r>
            <a:r>
              <a:rPr lang="zh-TW" altLang="en-US" dirty="0"/>
              <a:t>它簡化了偵錯程式與</a:t>
            </a:r>
            <a:r>
              <a:rPr lang="en-US" altLang="zh-TW" dirty="0"/>
              <a:t>ARM Cortex</a:t>
            </a:r>
            <a:r>
              <a:rPr lang="zh-TW" altLang="en-US" dirty="0"/>
              <a:t>開發板間的溝通</a:t>
            </a:r>
            <a:endParaRPr lang="en-US" altLang="zh-TW" dirty="0"/>
          </a:p>
          <a:p>
            <a:pPr lvl="2"/>
            <a:r>
              <a:rPr lang="zh-TW" altLang="en-US" dirty="0"/>
              <a:t>開源無版權</a:t>
            </a:r>
            <a:r>
              <a:rPr lang="en-US" altLang="zh-TW" dirty="0"/>
              <a:t>, </a:t>
            </a:r>
            <a:r>
              <a:rPr lang="zh-TW" altLang="en-US" dirty="0"/>
              <a:t>可自由製作</a:t>
            </a:r>
          </a:p>
        </p:txBody>
      </p:sp>
      <p:pic>
        <p:nvPicPr>
          <p:cNvPr id="7" name="圖片 6">
            <a:extLst>
              <a:ext uri="{FF2B5EF4-FFF2-40B4-BE49-F238E27FC236}">
                <a16:creationId xmlns:a16="http://schemas.microsoft.com/office/drawing/2014/main" id="{6B411E4E-71BB-693C-F4B8-E423B36D060E}"/>
              </a:ext>
            </a:extLst>
          </p:cNvPr>
          <p:cNvPicPr>
            <a:picLocks noChangeAspect="1"/>
          </p:cNvPicPr>
          <p:nvPr/>
        </p:nvPicPr>
        <p:blipFill>
          <a:blip r:embed="rId2"/>
          <a:stretch>
            <a:fillRect/>
          </a:stretch>
        </p:blipFill>
        <p:spPr>
          <a:xfrm>
            <a:off x="5004048" y="2132856"/>
            <a:ext cx="3809524" cy="3809524"/>
          </a:xfrm>
          <a:prstGeom prst="rect">
            <a:avLst/>
          </a:prstGeom>
        </p:spPr>
      </p:pic>
    </p:spTree>
    <p:extLst>
      <p:ext uri="{BB962C8B-B14F-4D97-AF65-F5344CB8AC3E}">
        <p14:creationId xmlns:p14="http://schemas.microsoft.com/office/powerpoint/2010/main" val="402552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DEE4E3-DECE-F8E1-F77F-9525F5AD2D8B}"/>
              </a:ext>
            </a:extLst>
          </p:cNvPr>
          <p:cNvSpPr>
            <a:spLocks noGrp="1"/>
          </p:cNvSpPr>
          <p:nvPr>
            <p:ph type="title"/>
          </p:nvPr>
        </p:nvSpPr>
        <p:spPr/>
        <p:txBody>
          <a:bodyPr/>
          <a:lstStyle/>
          <a:p>
            <a:r>
              <a:rPr lang="en-US" altLang="zh-TW" dirty="0"/>
              <a:t>ICE (In-Circuit Emulator)</a:t>
            </a:r>
            <a:endParaRPr lang="zh-TW" altLang="en-US" dirty="0"/>
          </a:p>
        </p:txBody>
      </p:sp>
      <p:sp>
        <p:nvSpPr>
          <p:cNvPr id="3" name="內容版面配置區 2">
            <a:extLst>
              <a:ext uri="{FF2B5EF4-FFF2-40B4-BE49-F238E27FC236}">
                <a16:creationId xmlns:a16="http://schemas.microsoft.com/office/drawing/2014/main" id="{1AA52566-A985-7EA6-1BB6-BDF872E958B8}"/>
              </a:ext>
            </a:extLst>
          </p:cNvPr>
          <p:cNvSpPr>
            <a:spLocks noGrp="1"/>
          </p:cNvSpPr>
          <p:nvPr>
            <p:ph idx="1"/>
          </p:nvPr>
        </p:nvSpPr>
        <p:spPr/>
        <p:txBody>
          <a:bodyPr/>
          <a:lstStyle/>
          <a:p>
            <a:r>
              <a:rPr lang="en-US" altLang="zh-TW" dirty="0" err="1"/>
              <a:t>jTag</a:t>
            </a:r>
            <a:r>
              <a:rPr lang="en-US" altLang="zh-TW" dirty="0"/>
              <a:t> and DAP Pins mapping</a:t>
            </a:r>
            <a:endParaRPr lang="zh-TW" altLang="en-US" dirty="0"/>
          </a:p>
        </p:txBody>
      </p:sp>
      <p:pic>
        <p:nvPicPr>
          <p:cNvPr id="5" name="圖片 4">
            <a:extLst>
              <a:ext uri="{FF2B5EF4-FFF2-40B4-BE49-F238E27FC236}">
                <a16:creationId xmlns:a16="http://schemas.microsoft.com/office/drawing/2014/main" id="{57769978-04B7-0B21-07A2-E6EB6D249F49}"/>
              </a:ext>
            </a:extLst>
          </p:cNvPr>
          <p:cNvPicPr>
            <a:picLocks noChangeAspect="1"/>
          </p:cNvPicPr>
          <p:nvPr/>
        </p:nvPicPr>
        <p:blipFill>
          <a:blip r:embed="rId2"/>
          <a:stretch>
            <a:fillRect/>
          </a:stretch>
        </p:blipFill>
        <p:spPr>
          <a:xfrm>
            <a:off x="1763688" y="2823011"/>
            <a:ext cx="6047619" cy="3485714"/>
          </a:xfrm>
          <a:prstGeom prst="rect">
            <a:avLst/>
          </a:prstGeom>
        </p:spPr>
      </p:pic>
    </p:spTree>
    <p:extLst>
      <p:ext uri="{BB962C8B-B14F-4D97-AF65-F5344CB8AC3E}">
        <p14:creationId xmlns:p14="http://schemas.microsoft.com/office/powerpoint/2010/main" val="409091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7C5CDF-3264-36AB-24AD-5E821659EB83}"/>
              </a:ext>
            </a:extLst>
          </p:cNvPr>
          <p:cNvSpPr>
            <a:spLocks noGrp="1"/>
          </p:cNvSpPr>
          <p:nvPr>
            <p:ph type="title"/>
          </p:nvPr>
        </p:nvSpPr>
        <p:spPr/>
        <p:txBody>
          <a:bodyPr/>
          <a:lstStyle/>
          <a:p>
            <a:r>
              <a:rPr lang="en-US" altLang="zh-TW" dirty="0"/>
              <a:t>Keil IDE</a:t>
            </a:r>
            <a:endParaRPr lang="zh-TW" altLang="en-US" dirty="0"/>
          </a:p>
        </p:txBody>
      </p:sp>
      <p:sp>
        <p:nvSpPr>
          <p:cNvPr id="3" name="內容版面配置區 2">
            <a:extLst>
              <a:ext uri="{FF2B5EF4-FFF2-40B4-BE49-F238E27FC236}">
                <a16:creationId xmlns:a16="http://schemas.microsoft.com/office/drawing/2014/main" id="{336494D7-1608-E6E8-B9A7-329FB5C1F531}"/>
              </a:ext>
            </a:extLst>
          </p:cNvPr>
          <p:cNvSpPr>
            <a:spLocks noGrp="1"/>
          </p:cNvSpPr>
          <p:nvPr>
            <p:ph idx="1"/>
          </p:nvPr>
        </p:nvSpPr>
        <p:spPr/>
        <p:txBody>
          <a:bodyPr/>
          <a:lstStyle/>
          <a:p>
            <a:r>
              <a:rPr lang="en-US" altLang="zh-TW" dirty="0"/>
              <a:t>Debug mode</a:t>
            </a:r>
            <a:endParaRPr lang="zh-TW" altLang="en-US" dirty="0"/>
          </a:p>
        </p:txBody>
      </p:sp>
      <p:pic>
        <p:nvPicPr>
          <p:cNvPr id="5" name="圖片 4">
            <a:extLst>
              <a:ext uri="{FF2B5EF4-FFF2-40B4-BE49-F238E27FC236}">
                <a16:creationId xmlns:a16="http://schemas.microsoft.com/office/drawing/2014/main" id="{20F43546-5ED8-A26C-B7D9-EC2954552B2F}"/>
              </a:ext>
            </a:extLst>
          </p:cNvPr>
          <p:cNvPicPr>
            <a:picLocks noChangeAspect="1"/>
          </p:cNvPicPr>
          <p:nvPr/>
        </p:nvPicPr>
        <p:blipFill>
          <a:blip r:embed="rId2"/>
          <a:stretch>
            <a:fillRect/>
          </a:stretch>
        </p:blipFill>
        <p:spPr>
          <a:xfrm>
            <a:off x="629863" y="2249488"/>
            <a:ext cx="7884273" cy="4608512"/>
          </a:xfrm>
          <a:prstGeom prst="rect">
            <a:avLst/>
          </a:prstGeom>
        </p:spPr>
      </p:pic>
    </p:spTree>
    <p:extLst>
      <p:ext uri="{BB962C8B-B14F-4D97-AF65-F5344CB8AC3E}">
        <p14:creationId xmlns:p14="http://schemas.microsoft.com/office/powerpoint/2010/main" val="389653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D2B791-9A20-B25E-B4F6-43560736798A}"/>
              </a:ext>
            </a:extLst>
          </p:cNvPr>
          <p:cNvSpPr>
            <a:spLocks noGrp="1"/>
          </p:cNvSpPr>
          <p:nvPr>
            <p:ph type="title"/>
          </p:nvPr>
        </p:nvSpPr>
        <p:spPr/>
        <p:txBody>
          <a:bodyPr/>
          <a:lstStyle/>
          <a:p>
            <a:r>
              <a:rPr lang="en-US" altLang="zh-TW" dirty="0"/>
              <a:t>Keil IDE</a:t>
            </a:r>
            <a:endParaRPr lang="zh-TW" altLang="en-US" dirty="0"/>
          </a:p>
        </p:txBody>
      </p:sp>
      <p:sp>
        <p:nvSpPr>
          <p:cNvPr id="3" name="內容版面配置區 2">
            <a:extLst>
              <a:ext uri="{FF2B5EF4-FFF2-40B4-BE49-F238E27FC236}">
                <a16:creationId xmlns:a16="http://schemas.microsoft.com/office/drawing/2014/main" id="{00F11DC4-F3EB-0854-BF61-49DE38BA3B70}"/>
              </a:ext>
            </a:extLst>
          </p:cNvPr>
          <p:cNvSpPr>
            <a:spLocks noGrp="1"/>
          </p:cNvSpPr>
          <p:nvPr>
            <p:ph idx="1"/>
          </p:nvPr>
        </p:nvSpPr>
        <p:spPr/>
        <p:txBody>
          <a:bodyPr/>
          <a:lstStyle/>
          <a:p>
            <a:r>
              <a:rPr lang="en-US" altLang="zh-TW" dirty="0"/>
              <a:t>1.</a:t>
            </a:r>
            <a:r>
              <a:rPr lang="zh-TW" altLang="en-US" dirty="0"/>
              <a:t>偵錯操作欄</a:t>
            </a:r>
            <a:r>
              <a:rPr lang="en-US" altLang="zh-TW" dirty="0"/>
              <a:t>[</a:t>
            </a:r>
            <a:r>
              <a:rPr lang="zh-TW" altLang="en-US" dirty="0"/>
              <a:t>復位</a:t>
            </a:r>
            <a:r>
              <a:rPr lang="en-US" altLang="zh-TW" dirty="0"/>
              <a:t>|</a:t>
            </a:r>
            <a:r>
              <a:rPr lang="zh-TW" altLang="en-US" dirty="0"/>
              <a:t>運行</a:t>
            </a:r>
            <a:r>
              <a:rPr lang="en-US" altLang="zh-TW" dirty="0"/>
              <a:t>|</a:t>
            </a:r>
            <a:r>
              <a:rPr lang="zh-TW" altLang="en-US" dirty="0"/>
              <a:t>停止</a:t>
            </a:r>
            <a:r>
              <a:rPr lang="en-US" altLang="zh-TW" dirty="0"/>
              <a:t>|</a:t>
            </a:r>
            <a:r>
              <a:rPr lang="zh-TW" altLang="en-US" dirty="0"/>
              <a:t>單步運行</a:t>
            </a:r>
            <a:r>
              <a:rPr lang="en-US" altLang="zh-TW" dirty="0"/>
              <a:t>|</a:t>
            </a:r>
            <a:r>
              <a:rPr lang="zh-TW" altLang="en-US" dirty="0"/>
              <a:t>單行運行</a:t>
            </a:r>
            <a:r>
              <a:rPr lang="en-US" altLang="zh-TW" dirty="0"/>
              <a:t>|</a:t>
            </a:r>
            <a:r>
              <a:rPr lang="zh-TW" altLang="en-US" dirty="0"/>
              <a:t>跳出函數體</a:t>
            </a:r>
            <a:r>
              <a:rPr lang="en-US" altLang="zh-TW" dirty="0"/>
              <a:t>|</a:t>
            </a:r>
            <a:r>
              <a:rPr lang="zh-TW" altLang="en-US" dirty="0"/>
              <a:t>運行到游標處</a:t>
            </a:r>
            <a:r>
              <a:rPr lang="en-US" altLang="zh-TW" dirty="0"/>
              <a:t>|</a:t>
            </a:r>
            <a:r>
              <a:rPr lang="zh-TW" altLang="en-US" dirty="0"/>
              <a:t>跳轉</a:t>
            </a:r>
            <a:r>
              <a:rPr lang="en-US" altLang="zh-TW" dirty="0"/>
              <a:t>PC</a:t>
            </a:r>
            <a:r>
              <a:rPr lang="zh-TW" altLang="en-US" dirty="0"/>
              <a:t>指針</a:t>
            </a:r>
            <a:r>
              <a:rPr lang="en-US" altLang="zh-TW" dirty="0"/>
              <a:t>]</a:t>
            </a:r>
          </a:p>
          <a:p>
            <a:pPr lvl="1"/>
            <a:r>
              <a:rPr lang="zh-TW" altLang="en-US" dirty="0"/>
              <a:t>偵錯時程式碼的運行操作在此設定</a:t>
            </a:r>
            <a:endParaRPr lang="en-US" altLang="zh-TW" dirty="0"/>
          </a:p>
          <a:p>
            <a:endParaRPr lang="zh-TW" altLang="en-US" dirty="0"/>
          </a:p>
        </p:txBody>
      </p:sp>
    </p:spTree>
    <p:extLst>
      <p:ext uri="{BB962C8B-B14F-4D97-AF65-F5344CB8AC3E}">
        <p14:creationId xmlns:p14="http://schemas.microsoft.com/office/powerpoint/2010/main" val="3276529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F2D5F5-299F-5E1B-D03C-69CAFDCD924A}"/>
              </a:ext>
            </a:extLst>
          </p:cNvPr>
          <p:cNvSpPr>
            <a:spLocks noGrp="1"/>
          </p:cNvSpPr>
          <p:nvPr>
            <p:ph type="title"/>
          </p:nvPr>
        </p:nvSpPr>
        <p:spPr/>
        <p:txBody>
          <a:bodyPr/>
          <a:lstStyle/>
          <a:p>
            <a:r>
              <a:rPr lang="en-US" altLang="zh-TW" dirty="0"/>
              <a:t>Keil IDE</a:t>
            </a:r>
            <a:endParaRPr lang="zh-TW" altLang="en-US" dirty="0"/>
          </a:p>
        </p:txBody>
      </p:sp>
      <p:sp>
        <p:nvSpPr>
          <p:cNvPr id="3" name="內容版面配置區 2">
            <a:extLst>
              <a:ext uri="{FF2B5EF4-FFF2-40B4-BE49-F238E27FC236}">
                <a16:creationId xmlns:a16="http://schemas.microsoft.com/office/drawing/2014/main" id="{5519CD10-746E-A31D-EBDF-BC40C95DB70E}"/>
              </a:ext>
            </a:extLst>
          </p:cNvPr>
          <p:cNvSpPr>
            <a:spLocks noGrp="1"/>
          </p:cNvSpPr>
          <p:nvPr>
            <p:ph idx="1"/>
          </p:nvPr>
        </p:nvSpPr>
        <p:spPr>
          <a:xfrm>
            <a:off x="457200" y="1600200"/>
            <a:ext cx="8229600" cy="4983162"/>
          </a:xfrm>
        </p:spPr>
        <p:txBody>
          <a:bodyPr>
            <a:normAutofit fontScale="62500" lnSpcReduction="20000"/>
          </a:bodyPr>
          <a:lstStyle/>
          <a:p>
            <a:r>
              <a:rPr lang="en-US" altLang="zh-TW" dirty="0"/>
              <a:t>2. </a:t>
            </a:r>
            <a:r>
              <a:rPr lang="zh-TW" altLang="en-US" dirty="0"/>
              <a:t>主介面窗口設定</a:t>
            </a:r>
            <a:r>
              <a:rPr lang="en-US" altLang="zh-TW" dirty="0"/>
              <a:t>[</a:t>
            </a:r>
            <a:r>
              <a:rPr lang="zh-TW" altLang="en-US" dirty="0"/>
              <a:t>命令列</a:t>
            </a:r>
            <a:r>
              <a:rPr lang="en-US" altLang="zh-TW" dirty="0"/>
              <a:t>|</a:t>
            </a:r>
            <a:r>
              <a:rPr lang="zh-TW" altLang="en-US" dirty="0"/>
              <a:t>反彙編窗口</a:t>
            </a:r>
            <a:r>
              <a:rPr lang="en-US" altLang="zh-TW" dirty="0"/>
              <a:t>|</a:t>
            </a:r>
            <a:r>
              <a:rPr lang="zh-TW" altLang="en-US" dirty="0"/>
              <a:t>符號窗口</a:t>
            </a:r>
            <a:r>
              <a:rPr lang="en-US" altLang="zh-TW" dirty="0"/>
              <a:t>|</a:t>
            </a:r>
            <a:r>
              <a:rPr lang="zh-TW" altLang="en-US" dirty="0"/>
              <a:t>核心暫存器</a:t>
            </a:r>
            <a:r>
              <a:rPr lang="en-US" altLang="zh-TW" dirty="0"/>
              <a:t>|</a:t>
            </a:r>
            <a:r>
              <a:rPr lang="zh-TW" altLang="en-US" dirty="0"/>
              <a:t>回呼棧及局部變數</a:t>
            </a:r>
            <a:r>
              <a:rPr lang="en-US" altLang="zh-TW" dirty="0"/>
              <a:t>|</a:t>
            </a:r>
            <a:r>
              <a:rPr lang="zh-TW" altLang="en-US" dirty="0"/>
              <a:t>變數顯示</a:t>
            </a:r>
            <a:r>
              <a:rPr lang="en-US" altLang="zh-TW" dirty="0"/>
              <a:t>|</a:t>
            </a:r>
            <a:r>
              <a:rPr lang="zh-TW" altLang="en-US" dirty="0"/>
              <a:t>記憶體窗口</a:t>
            </a:r>
            <a:r>
              <a:rPr lang="en-US" altLang="zh-TW" dirty="0"/>
              <a:t>|</a:t>
            </a:r>
            <a:r>
              <a:rPr lang="zh-TW" altLang="en-US" dirty="0"/>
              <a:t>虛擬序列埠</a:t>
            </a:r>
            <a:r>
              <a:rPr lang="en-US" altLang="zh-TW" dirty="0"/>
              <a:t>|</a:t>
            </a:r>
            <a:r>
              <a:rPr lang="zh-TW" altLang="en-US" dirty="0"/>
              <a:t>系統分析窗口</a:t>
            </a:r>
            <a:r>
              <a:rPr lang="en-US" altLang="zh-TW" dirty="0"/>
              <a:t>|TRACE</a:t>
            </a:r>
            <a:r>
              <a:rPr lang="zh-TW" altLang="en-US" dirty="0"/>
              <a:t>窗口</a:t>
            </a:r>
            <a:r>
              <a:rPr lang="en-US" altLang="zh-TW" dirty="0"/>
              <a:t>|</a:t>
            </a:r>
            <a:r>
              <a:rPr lang="zh-TW" altLang="en-US" dirty="0"/>
              <a:t>外設暫存器</a:t>
            </a:r>
            <a:r>
              <a:rPr lang="en-US" altLang="zh-TW" dirty="0"/>
              <a:t>]</a:t>
            </a:r>
          </a:p>
          <a:p>
            <a:pPr lvl="1"/>
            <a:r>
              <a:rPr lang="zh-TW" altLang="en-US" dirty="0"/>
              <a:t>命令列</a:t>
            </a:r>
            <a:endParaRPr lang="en-US" altLang="zh-TW" dirty="0"/>
          </a:p>
          <a:p>
            <a:pPr lvl="2"/>
            <a:r>
              <a:rPr lang="zh-TW" altLang="en-US" dirty="0"/>
              <a:t>偵錯操作命令及返回等消息在這裡顯示，也可以直接在這裡操作執行一些語法命令，如斷點打開關閉顯示等。</a:t>
            </a:r>
            <a:endParaRPr lang="en-US" altLang="zh-TW" dirty="0"/>
          </a:p>
          <a:p>
            <a:pPr lvl="1"/>
            <a:r>
              <a:rPr lang="zh-TW" altLang="en-US" dirty="0"/>
              <a:t>反彙編窗口</a:t>
            </a:r>
            <a:endParaRPr lang="en-US" altLang="zh-TW" dirty="0"/>
          </a:p>
          <a:p>
            <a:pPr lvl="2"/>
            <a:r>
              <a:rPr lang="en-US" altLang="zh-TW" dirty="0"/>
              <a:t>C/C++</a:t>
            </a:r>
            <a:r>
              <a:rPr lang="zh-TW" altLang="en-US" dirty="0"/>
              <a:t>編寫的程式碼轉換為彙編語言，此窗口與程式碼窗口同步滾動，但並不是程式碼執行時的順序</a:t>
            </a:r>
            <a:r>
              <a:rPr lang="en-US" altLang="zh-TW" dirty="0"/>
              <a:t>(</a:t>
            </a:r>
            <a:r>
              <a:rPr lang="zh-TW" altLang="en-US" dirty="0"/>
              <a:t>是編譯後的順序</a:t>
            </a:r>
            <a:r>
              <a:rPr lang="en-US" altLang="zh-TW" dirty="0"/>
              <a:t>)</a:t>
            </a:r>
          </a:p>
          <a:p>
            <a:pPr lvl="1"/>
            <a:r>
              <a:rPr lang="zh-TW" altLang="en-US" dirty="0"/>
              <a:t>符號窗口</a:t>
            </a:r>
            <a:endParaRPr lang="en-US" altLang="zh-TW" dirty="0"/>
          </a:p>
          <a:p>
            <a:pPr lvl="2"/>
            <a:r>
              <a:rPr lang="zh-TW" altLang="en-US" dirty="0"/>
              <a:t>編譯後所有的函數變數及類型均在此，可通過這裡查看有沒有編譯某些變數</a:t>
            </a:r>
            <a:endParaRPr lang="en-US" altLang="zh-TW" dirty="0"/>
          </a:p>
          <a:p>
            <a:pPr lvl="1"/>
            <a:r>
              <a:rPr lang="zh-TW" altLang="en-US" dirty="0"/>
              <a:t>核心暫存器</a:t>
            </a:r>
            <a:endParaRPr lang="en-US" altLang="zh-TW" dirty="0"/>
          </a:p>
          <a:p>
            <a:pPr lvl="2"/>
            <a:r>
              <a:rPr lang="zh-TW" altLang="en-US" dirty="0"/>
              <a:t>顯示核心先關的暫存器數值</a:t>
            </a:r>
            <a:endParaRPr lang="en-US" altLang="zh-TW" dirty="0"/>
          </a:p>
          <a:p>
            <a:pPr lvl="1"/>
            <a:r>
              <a:rPr lang="zh-TW" altLang="en-US" dirty="0"/>
              <a:t>回呼部變數</a:t>
            </a:r>
            <a:endParaRPr lang="en-US" altLang="zh-TW" dirty="0"/>
          </a:p>
          <a:p>
            <a:pPr lvl="2"/>
            <a:r>
              <a:rPr lang="zh-TW" altLang="en-US" dirty="0"/>
              <a:t>當偵錯時停留在斷點時，這裡會顯示函數的呼叫關係，以及壓進的變數值，這個一般和斷點配合反推異常呼叫以及查看局部變數無需使用變數查看序列埠</a:t>
            </a:r>
            <a:endParaRPr lang="en-US" altLang="zh-TW" dirty="0"/>
          </a:p>
          <a:p>
            <a:pPr lvl="1"/>
            <a:r>
              <a:rPr lang="zh-TW" altLang="en-US" dirty="0"/>
              <a:t>變數顯示</a:t>
            </a:r>
            <a:endParaRPr lang="en-US" altLang="zh-TW" dirty="0"/>
          </a:p>
          <a:p>
            <a:pPr lvl="2"/>
            <a:r>
              <a:rPr lang="zh-TW" altLang="en-US" dirty="0"/>
              <a:t>用於查看單晶片中某個變數的值，一般多用於查看全域變數以及外設暫存器數值、表示式顯示變數，也可直接操作變數值</a:t>
            </a:r>
            <a:endParaRPr lang="en-US" altLang="zh-TW" dirty="0"/>
          </a:p>
        </p:txBody>
      </p:sp>
    </p:spTree>
    <p:extLst>
      <p:ext uri="{BB962C8B-B14F-4D97-AF65-F5344CB8AC3E}">
        <p14:creationId xmlns:p14="http://schemas.microsoft.com/office/powerpoint/2010/main" val="2424597655"/>
      </p:ext>
    </p:extLst>
  </p:cSld>
  <p:clrMapOvr>
    <a:masterClrMapping/>
  </p:clrMapOvr>
</p:sld>
</file>

<file path=ppt/theme/theme1.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TotalTime>
  <Words>1271</Words>
  <Application>Microsoft Office PowerPoint</Application>
  <PresentationFormat>如螢幕大小 (4:3)</PresentationFormat>
  <Paragraphs>140</Paragraphs>
  <Slides>32</Slides>
  <Notes>0</Notes>
  <HiddenSlides>0</HiddenSlides>
  <MMClips>0</MMClips>
  <ScaleCrop>false</ScaleCrop>
  <HeadingPairs>
    <vt:vector size="6" baseType="variant">
      <vt:variant>
        <vt:lpstr>使用字型</vt:lpstr>
      </vt:variant>
      <vt:variant>
        <vt:i4>1</vt:i4>
      </vt:variant>
      <vt:variant>
        <vt:lpstr>佈景主題</vt:lpstr>
      </vt:variant>
      <vt:variant>
        <vt:i4>1</vt:i4>
      </vt:variant>
      <vt:variant>
        <vt:lpstr>投影片標題</vt:lpstr>
      </vt:variant>
      <vt:variant>
        <vt:i4>32</vt:i4>
      </vt:variant>
    </vt:vector>
  </HeadingPairs>
  <TitlesOfParts>
    <vt:vector size="34" baseType="lpstr">
      <vt:lpstr>Arial</vt:lpstr>
      <vt:lpstr>標準デザイン</vt:lpstr>
      <vt:lpstr>Keil Guildeline</vt:lpstr>
      <vt:lpstr>Agenda</vt:lpstr>
      <vt:lpstr>ICE (In-Circuit Emulator)</vt:lpstr>
      <vt:lpstr>ICE (In-Circuit Emulator)</vt:lpstr>
      <vt:lpstr>ICE (In-Circuit Emulator)</vt:lpstr>
      <vt:lpstr>ICE (In-Circuit Emulator)</vt:lpstr>
      <vt:lpstr>Keil IDE</vt:lpstr>
      <vt:lpstr>Keil IDE</vt:lpstr>
      <vt:lpstr>Keil IDE</vt:lpstr>
      <vt:lpstr>Keil IDE</vt:lpstr>
      <vt:lpstr>Keil IDE</vt:lpstr>
      <vt:lpstr>Keil IDE</vt:lpstr>
      <vt:lpstr>Keil IDE</vt:lpstr>
      <vt:lpstr>How to Create Project ?</vt:lpstr>
      <vt:lpstr>How to Create Project ?</vt:lpstr>
      <vt:lpstr>How to Create Project ?</vt:lpstr>
      <vt:lpstr>How to Create Project ?</vt:lpstr>
      <vt:lpstr>How to Create Project ?</vt:lpstr>
      <vt:lpstr>Trace code</vt:lpstr>
      <vt:lpstr>Trace code</vt:lpstr>
      <vt:lpstr>Debug Tips</vt:lpstr>
      <vt:lpstr>Debug Tips</vt:lpstr>
      <vt:lpstr>Debug Tips</vt:lpstr>
      <vt:lpstr>Debug Tips</vt:lpstr>
      <vt:lpstr>Debug Tips</vt:lpstr>
      <vt:lpstr>Debug Tips</vt:lpstr>
      <vt:lpstr>Debug Tips</vt:lpstr>
      <vt:lpstr>Debug Tips</vt:lpstr>
      <vt:lpstr>Debug Tips</vt:lpstr>
      <vt:lpstr>Debug Tips</vt:lpstr>
      <vt:lpstr>Debug Tips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Violet</dc:title>
  <dc:creator>harupu</dc:creator>
  <cp:lastModifiedBy>許 維倫</cp:lastModifiedBy>
  <cp:revision>157</cp:revision>
  <dcterms:created xsi:type="dcterms:W3CDTF">2004-09-01T13:27:19Z</dcterms:created>
  <dcterms:modified xsi:type="dcterms:W3CDTF">2023-02-20T06:38:53Z</dcterms:modified>
</cp:coreProperties>
</file>